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Fira Sans" panose="020B0503050000020004" pitchFamily="34" charset="0"/>
      <p:regular r:id="rId12"/>
      <p:bold r:id="rId13"/>
      <p:italic r:id="rId14"/>
      <p:boldItalic r:id="rId15"/>
    </p:embeddedFont>
    <p:embeddedFont>
      <p:font typeface="Fira Sans Extra Condensed" panose="020B05030500000200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043" autoAdjust="0"/>
  </p:normalViewPr>
  <p:slideViewPr>
    <p:cSldViewPr snapToGrid="0">
      <p:cViewPr varScale="1">
        <p:scale>
          <a:sx n="42" d="100"/>
          <a:sy n="42" d="100"/>
        </p:scale>
        <p:origin x="1980" y="36"/>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6c5e74a8e_0_90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6c5e74a8e_0_9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Welcome! I am Pat Newson and I am the Managing Director for Community Services, where we believe a township is just a township until the Community Services Department makes it a home!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Just like this bird house … it is a just a house until our team comes in, adds all the services we provide and make it feel and function like a place you can call home.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8e0a42bd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8e0a42bd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1200" dirty="0">
                <a:solidFill>
                  <a:schemeClr val="dk1"/>
                </a:solidFill>
                <a:latin typeface="Roboto"/>
                <a:ea typeface="Roboto"/>
                <a:cs typeface="Roboto"/>
                <a:sym typeface="Roboto"/>
              </a:rPr>
              <a:t>•Is a large and diverse department of professionals delivering many of the services that makes Centre Wellington an attractive and desirable place to live, work and visit</a:t>
            </a:r>
            <a:r>
              <a:rPr lang="en" sz="1200" dirty="0">
                <a:solidFill>
                  <a:srgbClr val="FF0000"/>
                </a:solidFill>
                <a:highlight>
                  <a:srgbClr val="FFFF00"/>
                </a:highlight>
                <a:latin typeface="Roboto"/>
                <a:ea typeface="Roboto"/>
                <a:cs typeface="Roboto"/>
                <a:sym typeface="Roboto"/>
              </a:rPr>
              <a:t>. </a:t>
            </a:r>
            <a:r>
              <a:rPr lang="en" sz="1200" b="1" dirty="0">
                <a:solidFill>
                  <a:srgbClr val="FF0000"/>
                </a:solidFill>
                <a:highlight>
                  <a:srgbClr val="FFFF00"/>
                </a:highlight>
                <a:latin typeface="Roboto"/>
                <a:ea typeface="Roboto"/>
                <a:cs typeface="Roboto"/>
                <a:sym typeface="Roboto"/>
              </a:rPr>
              <a:t>We have just under ___ staff employed during the year in Community Services</a:t>
            </a:r>
            <a:endParaRPr sz="1200" b="1" dirty="0">
              <a:solidFill>
                <a:srgbClr val="FF0000"/>
              </a:solidFill>
              <a:highlight>
                <a:srgbClr val="FFFF00"/>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Roboto"/>
                <a:ea typeface="Roboto"/>
                <a:cs typeface="Roboto"/>
                <a:sym typeface="Roboto"/>
              </a:rPr>
              <a:t>Many are part time covering the various public services in the department.  The department uniforms include everything from bathing suits to bunker gear.</a:t>
            </a:r>
            <a:endParaRPr sz="1200" dirty="0">
              <a:solidFill>
                <a:schemeClr val="dk1"/>
              </a:solidFill>
              <a:latin typeface="Roboto"/>
              <a:ea typeface="Roboto"/>
              <a:cs typeface="Roboto"/>
              <a:sym typeface="Roboto"/>
            </a:endParaRPr>
          </a:p>
          <a:p>
            <a:pPr marL="0" lvl="0" indent="0" algn="l" rtl="0">
              <a:spcBef>
                <a:spcPts val="0"/>
              </a:spcBef>
              <a:spcAft>
                <a:spcPts val="0"/>
              </a:spcAft>
              <a:buNone/>
            </a:pPr>
            <a:endParaRPr sz="1200" dirty="0">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g179ca13ee0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1" name="Google Shape;1631;g179ca13ee0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 our department we have 5 divisions and we have brought representatives from each division, here today to meet you and provide a brief orientation and explain how Community Services makes this place our home.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These are the Divisions within Community Services. We have Urban Forestry, Recreation Services, Community Development, and Parks and Facility Operation. Fire and Rescue, who you will meet separately with at their station. Your Fact Sheets have a lot of details so we only have time today to go over a brief high level orientation, but come back anytime with your questions.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17a1d129c9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17a1d129c9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rgbClr val="333333"/>
                </a:solidFill>
                <a:highlight>
                  <a:srgbClr val="FFFFFF"/>
                </a:highlight>
              </a:rPr>
              <a:t>Community Services provide a number of benefits to our community, all of which help strengthen families, build healthy communities, improve the quality of life for Centre Wellington residents, encourage the healthy development of children and help inspire community leaders.  </a:t>
            </a:r>
          </a:p>
          <a:p>
            <a:pPr marL="0" lvl="0" indent="0" algn="l" rtl="0">
              <a:spcBef>
                <a:spcPts val="0"/>
              </a:spcBef>
              <a:spcAft>
                <a:spcPts val="0"/>
              </a:spcAft>
              <a:buNone/>
            </a:pPr>
            <a:endParaRPr lang="en" sz="900" dirty="0">
              <a:solidFill>
                <a:srgbClr val="333333"/>
              </a:solidFill>
              <a:highlight>
                <a:srgbClr val="FFFFFF"/>
              </a:highlight>
            </a:endParaRPr>
          </a:p>
          <a:p>
            <a:pPr marL="0" lvl="0" indent="0" algn="l" rtl="0">
              <a:spcBef>
                <a:spcPts val="0"/>
              </a:spcBef>
              <a:spcAft>
                <a:spcPts val="0"/>
              </a:spcAft>
              <a:buNone/>
            </a:pPr>
            <a:r>
              <a:rPr lang="en" sz="900" dirty="0">
                <a:solidFill>
                  <a:srgbClr val="333333"/>
                </a:solidFill>
                <a:highlight>
                  <a:srgbClr val="FFFFFF"/>
                </a:highlight>
              </a:rPr>
              <a:t>We learned during the COVID pandemic that arts, culture, parks and recreation are essential services for human health.</a:t>
            </a:r>
          </a:p>
          <a:p>
            <a:pPr marL="0" lvl="0" indent="0" algn="l" rtl="0">
              <a:spcBef>
                <a:spcPts val="0"/>
              </a:spcBef>
              <a:spcAft>
                <a:spcPts val="0"/>
              </a:spcAft>
              <a:buNone/>
            </a:pPr>
            <a:endParaRPr lang="en" sz="900" dirty="0">
              <a:solidFill>
                <a:srgbClr val="333333"/>
              </a:solidFill>
              <a:highlight>
                <a:srgbClr val="FFFFFF"/>
              </a:highlight>
            </a:endParaRPr>
          </a:p>
          <a:p>
            <a:pPr marL="0" lvl="0" indent="0" algn="l" rtl="0">
              <a:lnSpc>
                <a:spcPct val="115000"/>
              </a:lnSpc>
              <a:spcBef>
                <a:spcPts val="0"/>
              </a:spcBef>
              <a:spcAft>
                <a:spcPts val="0"/>
              </a:spcAft>
              <a:buNone/>
            </a:pPr>
            <a:endParaRPr sz="900" dirty="0">
              <a:solidFill>
                <a:srgbClr val="333333"/>
              </a:solidFill>
              <a:highlight>
                <a:srgbClr val="FFFFFF"/>
              </a:highlight>
            </a:endParaRPr>
          </a:p>
          <a:p>
            <a:pPr marL="0" lvl="0" indent="0" algn="l" rtl="0">
              <a:lnSpc>
                <a:spcPct val="115000"/>
              </a:lnSpc>
              <a:spcBef>
                <a:spcPts val="3100"/>
              </a:spcBef>
              <a:spcAft>
                <a:spcPts val="0"/>
              </a:spcAft>
              <a:buNone/>
            </a:pPr>
            <a:endParaRPr sz="900" dirty="0">
              <a:solidFill>
                <a:srgbClr val="333333"/>
              </a:solidFill>
              <a:highlight>
                <a:srgbClr val="FFFFFF"/>
              </a:highlight>
            </a:endParaRPr>
          </a:p>
          <a:p>
            <a:pPr marL="0" lvl="0" indent="0" algn="l" rtl="0">
              <a:spcBef>
                <a:spcPts val="3100"/>
              </a:spcBef>
              <a:spcAft>
                <a:spcPts val="0"/>
              </a:spcAft>
              <a:buNone/>
            </a:pPr>
            <a:endParaRPr sz="900" dirty="0">
              <a:solidFill>
                <a:srgbClr val="333333"/>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17a1d129c93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17a1d129c9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First off we Recreation Services include the programs and services many residents enjoy.  From Pickle ball and public skating, to swimming lessons.  The Victoria Park Senior Centre offers our senior population a place to socialize and engage in many fitness and leisure activities.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17a1d129c93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17a1d129c93_0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Parks and Facility Operations ensure the facilities the public use are safe and ready for everyone.  Gardens, parks, trails, sports fields, and the 4 community centres.  Whether it is an ice rental or a major community event, this division is busy arranging schedules, cleaning, and preparation for all the facilities.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17a1d129c93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17a1d129c93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CA" dirty="0"/>
              <a:t>Community Development includes Tourism, Culture including the Fergus Grand Theatre, and Festivals and Events.  We are also excited about the new Community Partnership Program which you will hear more about in 2023.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18e0a42bd2a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4" name="Google Shape;1884;g18e0a42bd2a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err="1"/>
              <a:t>Urben</a:t>
            </a:r>
            <a:r>
              <a:rPr lang="en-CA" dirty="0"/>
              <a:t> Forestry ensures the ongoing health, sustainability and growth of our Tree Canopy.  Through various policies and bylaws Township trees are protected.  </a:t>
            </a:r>
            <a:r>
              <a:rPr lang="en-CA"/>
              <a:t>This division </a:t>
            </a:r>
            <a:r>
              <a:rPr lang="en-CA" dirty="0"/>
              <a:t>also includes work on trail interconnections, and park development projects.</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Please join us at our dinner table and come build a home with us.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635100" y="411475"/>
            <a:ext cx="5051700" cy="7368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4500">
                <a:latin typeface="Fira Sans Extra Condensed"/>
                <a:ea typeface="Fira Sans Extra Condensed"/>
                <a:cs typeface="Fira Sans Extra Condensed"/>
                <a:sym typeface="Fira Sans Extra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5841300" y="1167850"/>
            <a:ext cx="2845500" cy="10452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9" name="Google Shape;5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3" name="Google Shape;6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6" name="Google Shape;66;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67" name="Google Shape;67;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rtl="0">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3" name="Google Shape;7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4" name="Google Shape;7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7" name="Google Shape;7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1" name="Google Shape;8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2" name="Google Shape;8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3" name="Google Shape;8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86" name="Google Shape;8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sp>
        <p:nvSpPr>
          <p:cNvPr id="88" name="Google Shape;8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9" name="Google Shape;8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90" name="Google Shape;9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1pPr>
            <a:lvl2pPr lvl="1">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2pPr>
            <a:lvl3pPr lvl="2">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3pPr>
            <a:lvl4pPr lvl="3">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4pPr>
            <a:lvl5pPr lvl="4">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5pPr>
            <a:lvl6pPr lvl="5">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6pPr>
            <a:lvl7pPr lvl="6">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7pPr>
            <a:lvl8pPr lvl="7">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8pPr>
            <a:lvl9pPr lvl="8">
              <a:spcBef>
                <a:spcPts val="0"/>
              </a:spcBef>
              <a:spcAft>
                <a:spcPts val="0"/>
              </a:spcAft>
              <a:buClr>
                <a:schemeClr val="dk1"/>
              </a:buClr>
              <a:buSzPts val="2800"/>
              <a:buFont typeface="Fira Sans"/>
              <a:buNone/>
              <a:defRPr sz="2800" b="1">
                <a:solidFill>
                  <a:schemeClr val="dk1"/>
                </a:solidFill>
                <a:latin typeface="Fira Sans"/>
                <a:ea typeface="Fira Sans"/>
                <a:cs typeface="Fira Sans"/>
                <a:sym typeface="Fira Sans"/>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pos="5472">
          <p15:clr>
            <a:srgbClr val="EA4335"/>
          </p15:clr>
        </p15:guide>
        <p15:guide id="3" orient="horz" pos="259">
          <p15:clr>
            <a:srgbClr val="EA4335"/>
          </p15:clr>
        </p15:guide>
        <p15:guide id="4" orient="horz" pos="298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397525" y="767625"/>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Community Services </a:t>
            </a:r>
            <a:endParaRPr>
              <a:solidFill>
                <a:schemeClr val="accent1"/>
              </a:solidFill>
            </a:endParaRPr>
          </a:p>
          <a:p>
            <a:pPr marL="0" lvl="0" indent="0" algn="ctr" rtl="0">
              <a:spcBef>
                <a:spcPts val="0"/>
              </a:spcBef>
              <a:spcAft>
                <a:spcPts val="0"/>
              </a:spcAft>
              <a:buNone/>
            </a:pPr>
            <a:r>
              <a:rPr lang="en">
                <a:solidFill>
                  <a:schemeClr val="accent1"/>
                </a:solidFill>
              </a:rPr>
              <a:t>Makes this Place Our Home!</a:t>
            </a:r>
            <a:endParaRPr>
              <a:solidFill>
                <a:schemeClr val="accent1"/>
              </a:solidFill>
            </a:endParaRPr>
          </a:p>
        </p:txBody>
      </p:sp>
      <p:pic>
        <p:nvPicPr>
          <p:cNvPr id="98" name="Google Shape;98;p25"/>
          <p:cNvPicPr preferRelativeResize="0"/>
          <p:nvPr/>
        </p:nvPicPr>
        <p:blipFill>
          <a:blip r:embed="rId3">
            <a:alphaModFix/>
          </a:blip>
          <a:stretch>
            <a:fillRect/>
          </a:stretch>
        </p:blipFill>
        <p:spPr>
          <a:xfrm>
            <a:off x="3251425" y="1559575"/>
            <a:ext cx="2641150" cy="2641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6"/>
          <p:cNvSpPr/>
          <p:nvPr/>
        </p:nvSpPr>
        <p:spPr>
          <a:xfrm rot="-2482110">
            <a:off x="4763821" y="3132300"/>
            <a:ext cx="1061489" cy="751832"/>
          </a:xfrm>
          <a:custGeom>
            <a:avLst/>
            <a:gdLst/>
            <a:ahLst/>
            <a:cxnLst/>
            <a:rect l="l" t="t" r="r" b="b"/>
            <a:pathLst>
              <a:path w="11442" h="8104" extrusionOk="0">
                <a:moveTo>
                  <a:pt x="6288" y="1"/>
                </a:moveTo>
                <a:cubicBezTo>
                  <a:pt x="6284" y="1"/>
                  <a:pt x="6281" y="1"/>
                  <a:pt x="6277" y="1"/>
                </a:cubicBezTo>
                <a:cubicBezTo>
                  <a:pt x="4983" y="3"/>
                  <a:pt x="3474" y="377"/>
                  <a:pt x="2353" y="1014"/>
                </a:cubicBezTo>
                <a:cubicBezTo>
                  <a:pt x="1784" y="1338"/>
                  <a:pt x="1232" y="1706"/>
                  <a:pt x="794" y="2195"/>
                </a:cubicBezTo>
                <a:cubicBezTo>
                  <a:pt x="358" y="2681"/>
                  <a:pt x="43" y="3301"/>
                  <a:pt x="22" y="3955"/>
                </a:cubicBezTo>
                <a:cubicBezTo>
                  <a:pt x="1" y="4608"/>
                  <a:pt x="309" y="5290"/>
                  <a:pt x="874" y="5620"/>
                </a:cubicBezTo>
                <a:cubicBezTo>
                  <a:pt x="1600" y="6043"/>
                  <a:pt x="2518" y="5823"/>
                  <a:pt x="3339" y="5990"/>
                </a:cubicBezTo>
                <a:cubicBezTo>
                  <a:pt x="3974" y="6119"/>
                  <a:pt x="4530" y="6474"/>
                  <a:pt x="5103" y="6772"/>
                </a:cubicBezTo>
                <a:cubicBezTo>
                  <a:pt x="5668" y="7067"/>
                  <a:pt x="6279" y="7206"/>
                  <a:pt x="6848" y="7458"/>
                </a:cubicBezTo>
                <a:cubicBezTo>
                  <a:pt x="7083" y="7564"/>
                  <a:pt x="7269" y="7775"/>
                  <a:pt x="7513" y="7885"/>
                </a:cubicBezTo>
                <a:cubicBezTo>
                  <a:pt x="7758" y="7997"/>
                  <a:pt x="8020" y="8067"/>
                  <a:pt x="8291" y="8093"/>
                </a:cubicBezTo>
                <a:cubicBezTo>
                  <a:pt x="8373" y="8100"/>
                  <a:pt x="8454" y="8104"/>
                  <a:pt x="8536" y="8104"/>
                </a:cubicBezTo>
                <a:cubicBezTo>
                  <a:pt x="8959" y="8104"/>
                  <a:pt x="9384" y="8005"/>
                  <a:pt x="9774" y="7837"/>
                </a:cubicBezTo>
                <a:lnTo>
                  <a:pt x="9855" y="7801"/>
                </a:lnTo>
                <a:cubicBezTo>
                  <a:pt x="10326" y="7581"/>
                  <a:pt x="10758" y="7255"/>
                  <a:pt x="11039" y="6819"/>
                </a:cubicBezTo>
                <a:cubicBezTo>
                  <a:pt x="11321" y="6381"/>
                  <a:pt x="11441" y="5829"/>
                  <a:pt x="11302" y="5328"/>
                </a:cubicBezTo>
                <a:cubicBezTo>
                  <a:pt x="11115" y="4663"/>
                  <a:pt x="10527" y="4200"/>
                  <a:pt x="10140" y="3627"/>
                </a:cubicBezTo>
                <a:cubicBezTo>
                  <a:pt x="9823" y="3153"/>
                  <a:pt x="9616" y="2561"/>
                  <a:pt x="9624" y="1983"/>
                </a:cubicBezTo>
                <a:cubicBezTo>
                  <a:pt x="9632" y="1522"/>
                  <a:pt x="9328" y="1202"/>
                  <a:pt x="8981" y="908"/>
                </a:cubicBezTo>
                <a:cubicBezTo>
                  <a:pt x="8243" y="280"/>
                  <a:pt x="7243" y="1"/>
                  <a:pt x="6288"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6"/>
          <p:cNvSpPr/>
          <p:nvPr/>
        </p:nvSpPr>
        <p:spPr>
          <a:xfrm rot="10446137">
            <a:off x="4763816" y="2240900"/>
            <a:ext cx="1061486" cy="751837"/>
          </a:xfrm>
          <a:custGeom>
            <a:avLst/>
            <a:gdLst/>
            <a:ahLst/>
            <a:cxnLst/>
            <a:rect l="l" t="t" r="r" b="b"/>
            <a:pathLst>
              <a:path w="11442" h="8104" extrusionOk="0">
                <a:moveTo>
                  <a:pt x="6288" y="1"/>
                </a:moveTo>
                <a:cubicBezTo>
                  <a:pt x="6284" y="1"/>
                  <a:pt x="6281" y="1"/>
                  <a:pt x="6277" y="1"/>
                </a:cubicBezTo>
                <a:cubicBezTo>
                  <a:pt x="4983" y="3"/>
                  <a:pt x="3474" y="377"/>
                  <a:pt x="2353" y="1014"/>
                </a:cubicBezTo>
                <a:cubicBezTo>
                  <a:pt x="1784" y="1338"/>
                  <a:pt x="1232" y="1706"/>
                  <a:pt x="794" y="2195"/>
                </a:cubicBezTo>
                <a:cubicBezTo>
                  <a:pt x="358" y="2681"/>
                  <a:pt x="43" y="3301"/>
                  <a:pt x="22" y="3955"/>
                </a:cubicBezTo>
                <a:cubicBezTo>
                  <a:pt x="1" y="4608"/>
                  <a:pt x="309" y="5290"/>
                  <a:pt x="874" y="5620"/>
                </a:cubicBezTo>
                <a:cubicBezTo>
                  <a:pt x="1600" y="6043"/>
                  <a:pt x="2518" y="5823"/>
                  <a:pt x="3339" y="5990"/>
                </a:cubicBezTo>
                <a:cubicBezTo>
                  <a:pt x="3974" y="6119"/>
                  <a:pt x="4530" y="6474"/>
                  <a:pt x="5103" y="6772"/>
                </a:cubicBezTo>
                <a:cubicBezTo>
                  <a:pt x="5668" y="7067"/>
                  <a:pt x="6279" y="7206"/>
                  <a:pt x="6848" y="7458"/>
                </a:cubicBezTo>
                <a:cubicBezTo>
                  <a:pt x="7083" y="7564"/>
                  <a:pt x="7269" y="7775"/>
                  <a:pt x="7513" y="7885"/>
                </a:cubicBezTo>
                <a:cubicBezTo>
                  <a:pt x="7758" y="7997"/>
                  <a:pt x="8020" y="8067"/>
                  <a:pt x="8291" y="8093"/>
                </a:cubicBezTo>
                <a:cubicBezTo>
                  <a:pt x="8373" y="8100"/>
                  <a:pt x="8454" y="8104"/>
                  <a:pt x="8536" y="8104"/>
                </a:cubicBezTo>
                <a:cubicBezTo>
                  <a:pt x="8959" y="8104"/>
                  <a:pt x="9384" y="8005"/>
                  <a:pt x="9774" y="7837"/>
                </a:cubicBezTo>
                <a:lnTo>
                  <a:pt x="9855" y="7801"/>
                </a:lnTo>
                <a:cubicBezTo>
                  <a:pt x="10326" y="7581"/>
                  <a:pt x="10758" y="7255"/>
                  <a:pt x="11039" y="6819"/>
                </a:cubicBezTo>
                <a:cubicBezTo>
                  <a:pt x="11321" y="6381"/>
                  <a:pt x="11441" y="5829"/>
                  <a:pt x="11302" y="5328"/>
                </a:cubicBezTo>
                <a:cubicBezTo>
                  <a:pt x="11115" y="4663"/>
                  <a:pt x="10527" y="4200"/>
                  <a:pt x="10140" y="3627"/>
                </a:cubicBezTo>
                <a:cubicBezTo>
                  <a:pt x="9823" y="3153"/>
                  <a:pt x="9616" y="2561"/>
                  <a:pt x="9624" y="1983"/>
                </a:cubicBezTo>
                <a:cubicBezTo>
                  <a:pt x="9632" y="1522"/>
                  <a:pt x="9328" y="1202"/>
                  <a:pt x="8981" y="908"/>
                </a:cubicBezTo>
                <a:cubicBezTo>
                  <a:pt x="8243" y="280"/>
                  <a:pt x="7243" y="1"/>
                  <a:pt x="6288"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6"/>
          <p:cNvSpPr/>
          <p:nvPr/>
        </p:nvSpPr>
        <p:spPr>
          <a:xfrm>
            <a:off x="4763825" y="1468274"/>
            <a:ext cx="1061474" cy="751828"/>
          </a:xfrm>
          <a:custGeom>
            <a:avLst/>
            <a:gdLst/>
            <a:ahLst/>
            <a:cxnLst/>
            <a:rect l="l" t="t" r="r" b="b"/>
            <a:pathLst>
              <a:path w="11442" h="8104" extrusionOk="0">
                <a:moveTo>
                  <a:pt x="6288" y="1"/>
                </a:moveTo>
                <a:cubicBezTo>
                  <a:pt x="6284" y="1"/>
                  <a:pt x="6281" y="1"/>
                  <a:pt x="6277" y="1"/>
                </a:cubicBezTo>
                <a:cubicBezTo>
                  <a:pt x="4983" y="3"/>
                  <a:pt x="3474" y="377"/>
                  <a:pt x="2353" y="1014"/>
                </a:cubicBezTo>
                <a:cubicBezTo>
                  <a:pt x="1784" y="1338"/>
                  <a:pt x="1232" y="1706"/>
                  <a:pt x="794" y="2195"/>
                </a:cubicBezTo>
                <a:cubicBezTo>
                  <a:pt x="358" y="2681"/>
                  <a:pt x="43" y="3301"/>
                  <a:pt x="22" y="3955"/>
                </a:cubicBezTo>
                <a:cubicBezTo>
                  <a:pt x="1" y="4608"/>
                  <a:pt x="309" y="5290"/>
                  <a:pt x="874" y="5620"/>
                </a:cubicBezTo>
                <a:cubicBezTo>
                  <a:pt x="1600" y="6043"/>
                  <a:pt x="2518" y="5823"/>
                  <a:pt x="3339" y="5990"/>
                </a:cubicBezTo>
                <a:cubicBezTo>
                  <a:pt x="3974" y="6119"/>
                  <a:pt x="4530" y="6474"/>
                  <a:pt x="5103" y="6772"/>
                </a:cubicBezTo>
                <a:cubicBezTo>
                  <a:pt x="5668" y="7067"/>
                  <a:pt x="6279" y="7206"/>
                  <a:pt x="6848" y="7458"/>
                </a:cubicBezTo>
                <a:cubicBezTo>
                  <a:pt x="7083" y="7564"/>
                  <a:pt x="7269" y="7775"/>
                  <a:pt x="7513" y="7885"/>
                </a:cubicBezTo>
                <a:cubicBezTo>
                  <a:pt x="7758" y="7997"/>
                  <a:pt x="8020" y="8067"/>
                  <a:pt x="8291" y="8093"/>
                </a:cubicBezTo>
                <a:cubicBezTo>
                  <a:pt x="8373" y="8100"/>
                  <a:pt x="8454" y="8104"/>
                  <a:pt x="8536" y="8104"/>
                </a:cubicBezTo>
                <a:cubicBezTo>
                  <a:pt x="8959" y="8104"/>
                  <a:pt x="9384" y="8005"/>
                  <a:pt x="9774" y="7837"/>
                </a:cubicBezTo>
                <a:lnTo>
                  <a:pt x="9855" y="7801"/>
                </a:lnTo>
                <a:cubicBezTo>
                  <a:pt x="10326" y="7581"/>
                  <a:pt x="10758" y="7255"/>
                  <a:pt x="11039" y="6819"/>
                </a:cubicBezTo>
                <a:cubicBezTo>
                  <a:pt x="11321" y="6381"/>
                  <a:pt x="11441" y="5829"/>
                  <a:pt x="11302" y="5328"/>
                </a:cubicBezTo>
                <a:cubicBezTo>
                  <a:pt x="11115" y="4663"/>
                  <a:pt x="10527" y="4200"/>
                  <a:pt x="10140" y="3627"/>
                </a:cubicBezTo>
                <a:cubicBezTo>
                  <a:pt x="9823" y="3153"/>
                  <a:pt x="9616" y="2561"/>
                  <a:pt x="9624" y="1983"/>
                </a:cubicBezTo>
                <a:cubicBezTo>
                  <a:pt x="9632" y="1522"/>
                  <a:pt x="9328" y="1202"/>
                  <a:pt x="8981" y="908"/>
                </a:cubicBezTo>
                <a:cubicBezTo>
                  <a:pt x="8243" y="280"/>
                  <a:pt x="7243" y="1"/>
                  <a:pt x="6288"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6"/>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Community Services is…</a:t>
            </a:r>
            <a:endParaRPr>
              <a:solidFill>
                <a:schemeClr val="accent1"/>
              </a:solidFill>
            </a:endParaRPr>
          </a:p>
        </p:txBody>
      </p:sp>
      <p:sp>
        <p:nvSpPr>
          <p:cNvPr id="107" name="Google Shape;107;p26"/>
          <p:cNvSpPr/>
          <p:nvPr/>
        </p:nvSpPr>
        <p:spPr>
          <a:xfrm>
            <a:off x="4849032" y="4437888"/>
            <a:ext cx="16" cy="16"/>
          </a:xfrm>
          <a:custGeom>
            <a:avLst/>
            <a:gdLst/>
            <a:ahLst/>
            <a:cxnLst/>
            <a:rect l="l" t="t" r="r" b="b"/>
            <a:pathLst>
              <a:path w="1" h="1" fill="none" extrusionOk="0">
                <a:moveTo>
                  <a:pt x="1" y="1"/>
                </a:moveTo>
                <a:close/>
              </a:path>
            </a:pathLst>
          </a:custGeom>
          <a:noFill/>
          <a:ln w="19050" cap="flat" cmpd="sng">
            <a:solidFill>
              <a:schemeClr val="l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6"/>
          <p:cNvSpPr/>
          <p:nvPr/>
        </p:nvSpPr>
        <p:spPr>
          <a:xfrm>
            <a:off x="4956000" y="1789588"/>
            <a:ext cx="619150" cy="200050"/>
          </a:xfrm>
          <a:custGeom>
            <a:avLst/>
            <a:gdLst/>
            <a:ahLst/>
            <a:cxnLst/>
            <a:rect l="l" t="t" r="r" b="b"/>
            <a:pathLst>
              <a:path w="24766" h="8002" extrusionOk="0">
                <a:moveTo>
                  <a:pt x="858" y="0"/>
                </a:moveTo>
                <a:lnTo>
                  <a:pt x="572" y="96"/>
                </a:lnTo>
                <a:lnTo>
                  <a:pt x="191" y="286"/>
                </a:lnTo>
                <a:lnTo>
                  <a:pt x="1" y="572"/>
                </a:lnTo>
                <a:lnTo>
                  <a:pt x="1" y="953"/>
                </a:lnTo>
                <a:lnTo>
                  <a:pt x="1" y="7049"/>
                </a:lnTo>
                <a:lnTo>
                  <a:pt x="1" y="7430"/>
                </a:lnTo>
                <a:lnTo>
                  <a:pt x="191" y="7716"/>
                </a:lnTo>
                <a:lnTo>
                  <a:pt x="572" y="7906"/>
                </a:lnTo>
                <a:lnTo>
                  <a:pt x="858" y="8001"/>
                </a:lnTo>
                <a:lnTo>
                  <a:pt x="23813" y="8001"/>
                </a:lnTo>
                <a:lnTo>
                  <a:pt x="24194" y="7906"/>
                </a:lnTo>
                <a:lnTo>
                  <a:pt x="24480" y="7716"/>
                </a:lnTo>
                <a:lnTo>
                  <a:pt x="24671" y="7430"/>
                </a:lnTo>
                <a:lnTo>
                  <a:pt x="24766" y="7049"/>
                </a:lnTo>
                <a:lnTo>
                  <a:pt x="24766" y="953"/>
                </a:lnTo>
                <a:lnTo>
                  <a:pt x="24671" y="572"/>
                </a:lnTo>
                <a:lnTo>
                  <a:pt x="24480" y="286"/>
                </a:lnTo>
                <a:lnTo>
                  <a:pt x="24194" y="96"/>
                </a:lnTo>
                <a:lnTo>
                  <a:pt x="23813" y="0"/>
                </a:lnTo>
                <a:close/>
              </a:path>
            </a:pathLst>
          </a:custGeom>
          <a:solidFill>
            <a:srgbClr val="7F8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6"/>
          <p:cNvSpPr/>
          <p:nvPr/>
        </p:nvSpPr>
        <p:spPr>
          <a:xfrm>
            <a:off x="5210800" y="1794338"/>
            <a:ext cx="4775" cy="188150"/>
          </a:xfrm>
          <a:custGeom>
            <a:avLst/>
            <a:gdLst/>
            <a:ahLst/>
            <a:cxnLst/>
            <a:rect l="l" t="t" r="r" b="b"/>
            <a:pathLst>
              <a:path w="191" h="7526" extrusionOk="0">
                <a:moveTo>
                  <a:pt x="1" y="1"/>
                </a:moveTo>
                <a:lnTo>
                  <a:pt x="1" y="7526"/>
                </a:lnTo>
                <a:lnTo>
                  <a:pt x="191" y="7526"/>
                </a:lnTo>
                <a:lnTo>
                  <a:pt x="191" y="1"/>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6"/>
          <p:cNvSpPr/>
          <p:nvPr/>
        </p:nvSpPr>
        <p:spPr>
          <a:xfrm>
            <a:off x="5232225" y="1801488"/>
            <a:ext cx="340550" cy="71475"/>
          </a:xfrm>
          <a:custGeom>
            <a:avLst/>
            <a:gdLst/>
            <a:ahLst/>
            <a:cxnLst/>
            <a:rect l="l" t="t" r="r" b="b"/>
            <a:pathLst>
              <a:path w="13622" h="2859" extrusionOk="0">
                <a:moveTo>
                  <a:pt x="1" y="1"/>
                </a:moveTo>
                <a:lnTo>
                  <a:pt x="1" y="2858"/>
                </a:lnTo>
                <a:lnTo>
                  <a:pt x="13622" y="2858"/>
                </a:lnTo>
                <a:lnTo>
                  <a:pt x="13622" y="1"/>
                </a:lnTo>
                <a:close/>
              </a:path>
            </a:pathLst>
          </a:custGeom>
          <a:solidFill>
            <a:srgbClr val="282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6"/>
          <p:cNvSpPr/>
          <p:nvPr/>
        </p:nvSpPr>
        <p:spPr>
          <a:xfrm>
            <a:off x="5232225" y="1889588"/>
            <a:ext cx="340550" cy="88150"/>
          </a:xfrm>
          <a:custGeom>
            <a:avLst/>
            <a:gdLst/>
            <a:ahLst/>
            <a:cxnLst/>
            <a:rect l="l" t="t" r="r" b="b"/>
            <a:pathLst>
              <a:path w="13622" h="3526" extrusionOk="0">
                <a:moveTo>
                  <a:pt x="1" y="1"/>
                </a:moveTo>
                <a:lnTo>
                  <a:pt x="1" y="3525"/>
                </a:lnTo>
                <a:lnTo>
                  <a:pt x="13622" y="3525"/>
                </a:lnTo>
                <a:lnTo>
                  <a:pt x="13622" y="1"/>
                </a:lnTo>
                <a:close/>
              </a:path>
            </a:pathLst>
          </a:custGeom>
          <a:solidFill>
            <a:srgbClr val="282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6"/>
          <p:cNvSpPr/>
          <p:nvPr/>
        </p:nvSpPr>
        <p:spPr>
          <a:xfrm>
            <a:off x="4944100" y="1777688"/>
            <a:ext cx="640575" cy="221475"/>
          </a:xfrm>
          <a:custGeom>
            <a:avLst/>
            <a:gdLst/>
            <a:ahLst/>
            <a:cxnLst/>
            <a:rect l="l" t="t" r="r" b="b"/>
            <a:pathLst>
              <a:path w="25623" h="8859" extrusionOk="0">
                <a:moveTo>
                  <a:pt x="24480" y="953"/>
                </a:moveTo>
                <a:lnTo>
                  <a:pt x="24670" y="1048"/>
                </a:lnTo>
                <a:lnTo>
                  <a:pt x="24766" y="1238"/>
                </a:lnTo>
                <a:lnTo>
                  <a:pt x="24766" y="1429"/>
                </a:lnTo>
                <a:lnTo>
                  <a:pt x="24766" y="7525"/>
                </a:lnTo>
                <a:lnTo>
                  <a:pt x="24766" y="7715"/>
                </a:lnTo>
                <a:lnTo>
                  <a:pt x="24670" y="7811"/>
                </a:lnTo>
                <a:lnTo>
                  <a:pt x="24480" y="7906"/>
                </a:lnTo>
                <a:lnTo>
                  <a:pt x="24289" y="8001"/>
                </a:lnTo>
                <a:lnTo>
                  <a:pt x="1334" y="8001"/>
                </a:lnTo>
                <a:lnTo>
                  <a:pt x="1144" y="7906"/>
                </a:lnTo>
                <a:lnTo>
                  <a:pt x="1048" y="7811"/>
                </a:lnTo>
                <a:lnTo>
                  <a:pt x="953" y="7715"/>
                </a:lnTo>
                <a:lnTo>
                  <a:pt x="858" y="7525"/>
                </a:lnTo>
                <a:lnTo>
                  <a:pt x="858" y="1429"/>
                </a:lnTo>
                <a:lnTo>
                  <a:pt x="953" y="1238"/>
                </a:lnTo>
                <a:lnTo>
                  <a:pt x="1048" y="1048"/>
                </a:lnTo>
                <a:lnTo>
                  <a:pt x="1144" y="953"/>
                </a:lnTo>
                <a:close/>
                <a:moveTo>
                  <a:pt x="1334" y="0"/>
                </a:moveTo>
                <a:lnTo>
                  <a:pt x="858" y="95"/>
                </a:lnTo>
                <a:lnTo>
                  <a:pt x="382" y="381"/>
                </a:lnTo>
                <a:lnTo>
                  <a:pt x="96" y="857"/>
                </a:lnTo>
                <a:lnTo>
                  <a:pt x="1" y="1429"/>
                </a:lnTo>
                <a:lnTo>
                  <a:pt x="1" y="7525"/>
                </a:lnTo>
                <a:lnTo>
                  <a:pt x="96" y="8096"/>
                </a:lnTo>
                <a:lnTo>
                  <a:pt x="382" y="8477"/>
                </a:lnTo>
                <a:lnTo>
                  <a:pt x="858" y="8763"/>
                </a:lnTo>
                <a:lnTo>
                  <a:pt x="1334" y="8858"/>
                </a:lnTo>
                <a:lnTo>
                  <a:pt x="24289" y="8858"/>
                </a:lnTo>
                <a:lnTo>
                  <a:pt x="24861" y="8763"/>
                </a:lnTo>
                <a:lnTo>
                  <a:pt x="25242" y="8477"/>
                </a:lnTo>
                <a:lnTo>
                  <a:pt x="25528" y="8096"/>
                </a:lnTo>
                <a:lnTo>
                  <a:pt x="25623" y="7525"/>
                </a:lnTo>
                <a:lnTo>
                  <a:pt x="25623" y="1429"/>
                </a:lnTo>
                <a:lnTo>
                  <a:pt x="25528" y="857"/>
                </a:lnTo>
                <a:lnTo>
                  <a:pt x="25242" y="381"/>
                </a:lnTo>
                <a:lnTo>
                  <a:pt x="24861" y="95"/>
                </a:lnTo>
                <a:lnTo>
                  <a:pt x="24289" y="0"/>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4996500" y="1977713"/>
            <a:ext cx="52400" cy="135750"/>
          </a:xfrm>
          <a:custGeom>
            <a:avLst/>
            <a:gdLst/>
            <a:ahLst/>
            <a:cxnLst/>
            <a:rect l="l" t="t" r="r" b="b"/>
            <a:pathLst>
              <a:path w="2096" h="5430" extrusionOk="0">
                <a:moveTo>
                  <a:pt x="1143" y="0"/>
                </a:moveTo>
                <a:lnTo>
                  <a:pt x="0" y="5429"/>
                </a:lnTo>
                <a:lnTo>
                  <a:pt x="953" y="5429"/>
                </a:lnTo>
                <a:lnTo>
                  <a:pt x="2096" y="0"/>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5479875" y="1977713"/>
            <a:ext cx="52425" cy="135750"/>
          </a:xfrm>
          <a:custGeom>
            <a:avLst/>
            <a:gdLst/>
            <a:ahLst/>
            <a:cxnLst/>
            <a:rect l="l" t="t" r="r" b="b"/>
            <a:pathLst>
              <a:path w="2097" h="5430" extrusionOk="0">
                <a:moveTo>
                  <a:pt x="1" y="0"/>
                </a:moveTo>
                <a:lnTo>
                  <a:pt x="1144" y="5429"/>
                </a:lnTo>
                <a:lnTo>
                  <a:pt x="2096" y="5429"/>
                </a:lnTo>
                <a:lnTo>
                  <a:pt x="1049" y="0"/>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5015550" y="1458588"/>
            <a:ext cx="478650" cy="288150"/>
          </a:xfrm>
          <a:custGeom>
            <a:avLst/>
            <a:gdLst/>
            <a:ahLst/>
            <a:cxnLst/>
            <a:rect l="l" t="t" r="r" b="b"/>
            <a:pathLst>
              <a:path w="19146" h="11526" extrusionOk="0">
                <a:moveTo>
                  <a:pt x="0" y="1"/>
                </a:moveTo>
                <a:lnTo>
                  <a:pt x="0" y="11526"/>
                </a:lnTo>
                <a:lnTo>
                  <a:pt x="19145" y="11526"/>
                </a:lnTo>
                <a:lnTo>
                  <a:pt x="19145" y="1"/>
                </a:lnTo>
                <a:close/>
              </a:path>
            </a:pathLst>
          </a:custGeom>
          <a:solidFill>
            <a:srgbClr val="616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6"/>
          <p:cNvSpPr/>
          <p:nvPr/>
        </p:nvSpPr>
        <p:spPr>
          <a:xfrm>
            <a:off x="5060775" y="1468113"/>
            <a:ext cx="390550" cy="266725"/>
          </a:xfrm>
          <a:custGeom>
            <a:avLst/>
            <a:gdLst/>
            <a:ahLst/>
            <a:cxnLst/>
            <a:rect l="l" t="t" r="r" b="b"/>
            <a:pathLst>
              <a:path w="15622" h="10669" extrusionOk="0">
                <a:moveTo>
                  <a:pt x="191" y="1"/>
                </a:moveTo>
                <a:lnTo>
                  <a:pt x="96" y="96"/>
                </a:lnTo>
                <a:lnTo>
                  <a:pt x="1" y="191"/>
                </a:lnTo>
                <a:lnTo>
                  <a:pt x="1" y="10573"/>
                </a:lnTo>
                <a:lnTo>
                  <a:pt x="96" y="10669"/>
                </a:lnTo>
                <a:lnTo>
                  <a:pt x="15527" y="10669"/>
                </a:lnTo>
                <a:lnTo>
                  <a:pt x="15622" y="10573"/>
                </a:lnTo>
                <a:lnTo>
                  <a:pt x="15622" y="191"/>
                </a:lnTo>
                <a:lnTo>
                  <a:pt x="15527" y="96"/>
                </a:lnTo>
                <a:lnTo>
                  <a:pt x="15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6"/>
          <p:cNvSpPr/>
          <p:nvPr/>
        </p:nvSpPr>
        <p:spPr>
          <a:xfrm>
            <a:off x="5058400" y="1746713"/>
            <a:ext cx="38125" cy="31000"/>
          </a:xfrm>
          <a:custGeom>
            <a:avLst/>
            <a:gdLst/>
            <a:ahLst/>
            <a:cxnLst/>
            <a:rect l="l" t="t" r="r" b="b"/>
            <a:pathLst>
              <a:path w="1525" h="1240" extrusionOk="0">
                <a:moveTo>
                  <a:pt x="477" y="1"/>
                </a:moveTo>
                <a:lnTo>
                  <a:pt x="1" y="1239"/>
                </a:lnTo>
                <a:lnTo>
                  <a:pt x="667" y="1239"/>
                </a:lnTo>
                <a:lnTo>
                  <a:pt x="1525" y="1"/>
                </a:lnTo>
                <a:close/>
              </a:path>
            </a:pathLst>
          </a:custGeom>
          <a:solidFill>
            <a:srgbClr val="ADB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6"/>
          <p:cNvSpPr/>
          <p:nvPr/>
        </p:nvSpPr>
        <p:spPr>
          <a:xfrm>
            <a:off x="5415600" y="1746713"/>
            <a:ext cx="38100" cy="31000"/>
          </a:xfrm>
          <a:custGeom>
            <a:avLst/>
            <a:gdLst/>
            <a:ahLst/>
            <a:cxnLst/>
            <a:rect l="l" t="t" r="r" b="b"/>
            <a:pathLst>
              <a:path w="1524" h="1240" extrusionOk="0">
                <a:moveTo>
                  <a:pt x="0" y="1"/>
                </a:moveTo>
                <a:lnTo>
                  <a:pt x="857" y="1239"/>
                </a:lnTo>
                <a:lnTo>
                  <a:pt x="1524" y="1239"/>
                </a:lnTo>
                <a:lnTo>
                  <a:pt x="1048" y="1"/>
                </a:lnTo>
                <a:close/>
              </a:path>
            </a:pathLst>
          </a:custGeom>
          <a:solidFill>
            <a:srgbClr val="ADB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p:nvPr/>
        </p:nvSpPr>
        <p:spPr>
          <a:xfrm>
            <a:off x="5191750" y="4617663"/>
            <a:ext cx="133375" cy="26225"/>
          </a:xfrm>
          <a:custGeom>
            <a:avLst/>
            <a:gdLst/>
            <a:ahLst/>
            <a:cxnLst/>
            <a:rect l="l" t="t" r="r" b="b"/>
            <a:pathLst>
              <a:path w="5335" h="1049" extrusionOk="0">
                <a:moveTo>
                  <a:pt x="1" y="1"/>
                </a:moveTo>
                <a:lnTo>
                  <a:pt x="191" y="1049"/>
                </a:lnTo>
                <a:lnTo>
                  <a:pt x="5144" y="1049"/>
                </a:lnTo>
                <a:lnTo>
                  <a:pt x="5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p:nvPr/>
        </p:nvSpPr>
        <p:spPr>
          <a:xfrm>
            <a:off x="5201275" y="4670063"/>
            <a:ext cx="114325" cy="23825"/>
          </a:xfrm>
          <a:custGeom>
            <a:avLst/>
            <a:gdLst/>
            <a:ahLst/>
            <a:cxnLst/>
            <a:rect l="l" t="t" r="r" b="b"/>
            <a:pathLst>
              <a:path w="4573" h="953" extrusionOk="0">
                <a:moveTo>
                  <a:pt x="1" y="0"/>
                </a:moveTo>
                <a:lnTo>
                  <a:pt x="286" y="953"/>
                </a:lnTo>
                <a:lnTo>
                  <a:pt x="4287" y="953"/>
                </a:lnTo>
                <a:lnTo>
                  <a:pt x="45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6"/>
          <p:cNvSpPr/>
          <p:nvPr/>
        </p:nvSpPr>
        <p:spPr>
          <a:xfrm>
            <a:off x="5184600" y="4565288"/>
            <a:ext cx="147675" cy="26225"/>
          </a:xfrm>
          <a:custGeom>
            <a:avLst/>
            <a:gdLst/>
            <a:ahLst/>
            <a:cxnLst/>
            <a:rect l="l" t="t" r="r" b="b"/>
            <a:pathLst>
              <a:path w="5907" h="1049" extrusionOk="0">
                <a:moveTo>
                  <a:pt x="1" y="0"/>
                </a:moveTo>
                <a:lnTo>
                  <a:pt x="96" y="1048"/>
                </a:lnTo>
                <a:lnTo>
                  <a:pt x="5811" y="1048"/>
                </a:lnTo>
                <a:lnTo>
                  <a:pt x="59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6"/>
          <p:cNvSpPr/>
          <p:nvPr/>
        </p:nvSpPr>
        <p:spPr>
          <a:xfrm>
            <a:off x="5066250" y="3349004"/>
            <a:ext cx="34093" cy="105268"/>
          </a:xfrm>
          <a:custGeom>
            <a:avLst/>
            <a:gdLst/>
            <a:ahLst/>
            <a:cxnLst/>
            <a:rect l="l" t="t" r="r" b="b"/>
            <a:pathLst>
              <a:path w="1049" h="3239" extrusionOk="0">
                <a:moveTo>
                  <a:pt x="382" y="0"/>
                </a:moveTo>
                <a:lnTo>
                  <a:pt x="191" y="96"/>
                </a:lnTo>
                <a:lnTo>
                  <a:pt x="1" y="286"/>
                </a:lnTo>
                <a:lnTo>
                  <a:pt x="1" y="2953"/>
                </a:lnTo>
                <a:lnTo>
                  <a:pt x="191" y="3144"/>
                </a:lnTo>
                <a:lnTo>
                  <a:pt x="382" y="3239"/>
                </a:lnTo>
                <a:lnTo>
                  <a:pt x="668" y="3239"/>
                </a:lnTo>
                <a:lnTo>
                  <a:pt x="953" y="3144"/>
                </a:lnTo>
                <a:lnTo>
                  <a:pt x="1049" y="2953"/>
                </a:lnTo>
                <a:lnTo>
                  <a:pt x="1049" y="286"/>
                </a:lnTo>
                <a:lnTo>
                  <a:pt x="953" y="96"/>
                </a:lnTo>
                <a:lnTo>
                  <a:pt x="668" y="0"/>
                </a:lnTo>
                <a:close/>
              </a:path>
            </a:pathLst>
          </a:custGeom>
          <a:solidFill>
            <a:srgbClr val="282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6"/>
          <p:cNvSpPr/>
          <p:nvPr/>
        </p:nvSpPr>
        <p:spPr>
          <a:xfrm>
            <a:off x="4954809" y="3426385"/>
            <a:ext cx="260065" cy="260065"/>
          </a:xfrm>
          <a:custGeom>
            <a:avLst/>
            <a:gdLst/>
            <a:ahLst/>
            <a:cxnLst/>
            <a:rect l="l" t="t" r="r" b="b"/>
            <a:pathLst>
              <a:path w="8002" h="8002" extrusionOk="0">
                <a:moveTo>
                  <a:pt x="4001" y="1"/>
                </a:moveTo>
                <a:lnTo>
                  <a:pt x="3144" y="96"/>
                </a:lnTo>
                <a:lnTo>
                  <a:pt x="2382" y="286"/>
                </a:lnTo>
                <a:lnTo>
                  <a:pt x="1715" y="667"/>
                </a:lnTo>
                <a:lnTo>
                  <a:pt x="1144" y="1144"/>
                </a:lnTo>
                <a:lnTo>
                  <a:pt x="668" y="1715"/>
                </a:lnTo>
                <a:lnTo>
                  <a:pt x="287" y="2382"/>
                </a:lnTo>
                <a:lnTo>
                  <a:pt x="96" y="3144"/>
                </a:lnTo>
                <a:lnTo>
                  <a:pt x="1" y="4001"/>
                </a:lnTo>
                <a:lnTo>
                  <a:pt x="96" y="4763"/>
                </a:lnTo>
                <a:lnTo>
                  <a:pt x="287" y="5525"/>
                </a:lnTo>
                <a:lnTo>
                  <a:pt x="668" y="6192"/>
                </a:lnTo>
                <a:lnTo>
                  <a:pt x="1144" y="6763"/>
                </a:lnTo>
                <a:lnTo>
                  <a:pt x="1715" y="7240"/>
                </a:lnTo>
                <a:lnTo>
                  <a:pt x="2382" y="7621"/>
                </a:lnTo>
                <a:lnTo>
                  <a:pt x="3144" y="7906"/>
                </a:lnTo>
                <a:lnTo>
                  <a:pt x="4001" y="8002"/>
                </a:lnTo>
                <a:lnTo>
                  <a:pt x="4763" y="7906"/>
                </a:lnTo>
                <a:lnTo>
                  <a:pt x="5525" y="7621"/>
                </a:lnTo>
                <a:lnTo>
                  <a:pt x="6192" y="7240"/>
                </a:lnTo>
                <a:lnTo>
                  <a:pt x="6764" y="6763"/>
                </a:lnTo>
                <a:lnTo>
                  <a:pt x="7240" y="6192"/>
                </a:lnTo>
                <a:lnTo>
                  <a:pt x="7621" y="5525"/>
                </a:lnTo>
                <a:lnTo>
                  <a:pt x="7907" y="4763"/>
                </a:lnTo>
                <a:lnTo>
                  <a:pt x="8002" y="4001"/>
                </a:lnTo>
                <a:lnTo>
                  <a:pt x="7907" y="3144"/>
                </a:lnTo>
                <a:lnTo>
                  <a:pt x="7621" y="2382"/>
                </a:lnTo>
                <a:lnTo>
                  <a:pt x="7240" y="1715"/>
                </a:lnTo>
                <a:lnTo>
                  <a:pt x="6764" y="1144"/>
                </a:lnTo>
                <a:lnTo>
                  <a:pt x="6192" y="667"/>
                </a:lnTo>
                <a:lnTo>
                  <a:pt x="5525" y="286"/>
                </a:lnTo>
                <a:lnTo>
                  <a:pt x="4763" y="96"/>
                </a:lnTo>
                <a:lnTo>
                  <a:pt x="4001" y="1"/>
                </a:lnTo>
                <a:close/>
              </a:path>
            </a:pathLst>
          </a:custGeom>
          <a:solidFill>
            <a:srgbClr val="823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6"/>
          <p:cNvSpPr/>
          <p:nvPr/>
        </p:nvSpPr>
        <p:spPr>
          <a:xfrm>
            <a:off x="5001251" y="3472827"/>
            <a:ext cx="167180" cy="167180"/>
          </a:xfrm>
          <a:custGeom>
            <a:avLst/>
            <a:gdLst/>
            <a:ahLst/>
            <a:cxnLst/>
            <a:rect l="l" t="t" r="r" b="b"/>
            <a:pathLst>
              <a:path w="5144" h="5144" extrusionOk="0">
                <a:moveTo>
                  <a:pt x="2001" y="0"/>
                </a:moveTo>
                <a:lnTo>
                  <a:pt x="1525" y="191"/>
                </a:lnTo>
                <a:lnTo>
                  <a:pt x="1144" y="381"/>
                </a:lnTo>
                <a:lnTo>
                  <a:pt x="763" y="762"/>
                </a:lnTo>
                <a:lnTo>
                  <a:pt x="382" y="1143"/>
                </a:lnTo>
                <a:lnTo>
                  <a:pt x="191" y="1524"/>
                </a:lnTo>
                <a:lnTo>
                  <a:pt x="1" y="2001"/>
                </a:lnTo>
                <a:lnTo>
                  <a:pt x="1" y="2572"/>
                </a:lnTo>
                <a:lnTo>
                  <a:pt x="1" y="3048"/>
                </a:lnTo>
                <a:lnTo>
                  <a:pt x="191" y="3525"/>
                </a:lnTo>
                <a:lnTo>
                  <a:pt x="382" y="4001"/>
                </a:lnTo>
                <a:lnTo>
                  <a:pt x="763" y="4382"/>
                </a:lnTo>
                <a:lnTo>
                  <a:pt x="1144" y="4668"/>
                </a:lnTo>
                <a:lnTo>
                  <a:pt x="1525" y="4858"/>
                </a:lnTo>
                <a:lnTo>
                  <a:pt x="2001" y="5049"/>
                </a:lnTo>
                <a:lnTo>
                  <a:pt x="2572" y="5144"/>
                </a:lnTo>
                <a:lnTo>
                  <a:pt x="3049" y="5049"/>
                </a:lnTo>
                <a:lnTo>
                  <a:pt x="3525" y="4858"/>
                </a:lnTo>
                <a:lnTo>
                  <a:pt x="4001" y="4668"/>
                </a:lnTo>
                <a:lnTo>
                  <a:pt x="4382" y="4382"/>
                </a:lnTo>
                <a:lnTo>
                  <a:pt x="4668" y="4001"/>
                </a:lnTo>
                <a:lnTo>
                  <a:pt x="4858" y="3525"/>
                </a:lnTo>
                <a:lnTo>
                  <a:pt x="5049" y="3048"/>
                </a:lnTo>
                <a:lnTo>
                  <a:pt x="5144" y="2572"/>
                </a:lnTo>
                <a:lnTo>
                  <a:pt x="5049" y="2001"/>
                </a:lnTo>
                <a:lnTo>
                  <a:pt x="4858" y="1524"/>
                </a:lnTo>
                <a:lnTo>
                  <a:pt x="4668" y="1143"/>
                </a:lnTo>
                <a:lnTo>
                  <a:pt x="4382" y="762"/>
                </a:lnTo>
                <a:lnTo>
                  <a:pt x="4001" y="381"/>
                </a:lnTo>
                <a:lnTo>
                  <a:pt x="3525" y="191"/>
                </a:lnTo>
                <a:lnTo>
                  <a:pt x="3049" y="0"/>
                </a:lnTo>
                <a:close/>
              </a:path>
            </a:pathLst>
          </a:custGeom>
          <a:solidFill>
            <a:srgbClr val="7F8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6"/>
          <p:cNvSpPr/>
          <p:nvPr/>
        </p:nvSpPr>
        <p:spPr>
          <a:xfrm>
            <a:off x="5060075" y="3234475"/>
            <a:ext cx="46443" cy="154797"/>
          </a:xfrm>
          <a:custGeom>
            <a:avLst/>
            <a:gdLst/>
            <a:ahLst/>
            <a:cxnLst/>
            <a:rect l="l" t="t" r="r" b="b"/>
            <a:pathLst>
              <a:path w="1429" h="4763" extrusionOk="0">
                <a:moveTo>
                  <a:pt x="286" y="0"/>
                </a:moveTo>
                <a:lnTo>
                  <a:pt x="191" y="95"/>
                </a:lnTo>
                <a:lnTo>
                  <a:pt x="96" y="286"/>
                </a:lnTo>
                <a:lnTo>
                  <a:pt x="0" y="476"/>
                </a:lnTo>
                <a:lnTo>
                  <a:pt x="0" y="4286"/>
                </a:lnTo>
                <a:lnTo>
                  <a:pt x="96" y="4477"/>
                </a:lnTo>
                <a:lnTo>
                  <a:pt x="191" y="4572"/>
                </a:lnTo>
                <a:lnTo>
                  <a:pt x="286" y="4763"/>
                </a:lnTo>
                <a:lnTo>
                  <a:pt x="1143" y="4763"/>
                </a:lnTo>
                <a:lnTo>
                  <a:pt x="1334" y="4572"/>
                </a:lnTo>
                <a:lnTo>
                  <a:pt x="1429" y="4477"/>
                </a:lnTo>
                <a:lnTo>
                  <a:pt x="1429" y="4286"/>
                </a:lnTo>
                <a:lnTo>
                  <a:pt x="1429" y="476"/>
                </a:lnTo>
                <a:lnTo>
                  <a:pt x="1429" y="286"/>
                </a:lnTo>
                <a:lnTo>
                  <a:pt x="1334" y="95"/>
                </a:lnTo>
                <a:lnTo>
                  <a:pt x="1143" y="0"/>
                </a:lnTo>
                <a:close/>
              </a:path>
            </a:pathLst>
          </a:custGeom>
          <a:solidFill>
            <a:srgbClr val="823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p:nvPr/>
        </p:nvSpPr>
        <p:spPr>
          <a:xfrm>
            <a:off x="5341782" y="3321151"/>
            <a:ext cx="24765" cy="77415"/>
          </a:xfrm>
          <a:custGeom>
            <a:avLst/>
            <a:gdLst/>
            <a:ahLst/>
            <a:cxnLst/>
            <a:rect l="l" t="t" r="r" b="b"/>
            <a:pathLst>
              <a:path w="762" h="2382" extrusionOk="0">
                <a:moveTo>
                  <a:pt x="95" y="0"/>
                </a:moveTo>
                <a:lnTo>
                  <a:pt x="0" y="191"/>
                </a:lnTo>
                <a:lnTo>
                  <a:pt x="0" y="2191"/>
                </a:lnTo>
                <a:lnTo>
                  <a:pt x="95" y="2381"/>
                </a:lnTo>
                <a:lnTo>
                  <a:pt x="667" y="2381"/>
                </a:lnTo>
                <a:lnTo>
                  <a:pt x="762" y="2191"/>
                </a:lnTo>
                <a:lnTo>
                  <a:pt x="762" y="191"/>
                </a:lnTo>
                <a:lnTo>
                  <a:pt x="667" y="0"/>
                </a:lnTo>
                <a:close/>
              </a:path>
            </a:pathLst>
          </a:custGeom>
          <a:solidFill>
            <a:srgbClr val="282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6"/>
          <p:cNvSpPr/>
          <p:nvPr/>
        </p:nvSpPr>
        <p:spPr>
          <a:xfrm>
            <a:off x="5255105" y="3376856"/>
            <a:ext cx="195032" cy="195065"/>
          </a:xfrm>
          <a:custGeom>
            <a:avLst/>
            <a:gdLst/>
            <a:ahLst/>
            <a:cxnLst/>
            <a:rect l="l" t="t" r="r" b="b"/>
            <a:pathLst>
              <a:path w="6001" h="6002" extrusionOk="0">
                <a:moveTo>
                  <a:pt x="3048" y="1"/>
                </a:moveTo>
                <a:lnTo>
                  <a:pt x="2477" y="96"/>
                </a:lnTo>
                <a:lnTo>
                  <a:pt x="1905" y="286"/>
                </a:lnTo>
                <a:lnTo>
                  <a:pt x="1334" y="477"/>
                </a:lnTo>
                <a:lnTo>
                  <a:pt x="953" y="858"/>
                </a:lnTo>
                <a:lnTo>
                  <a:pt x="572" y="1334"/>
                </a:lnTo>
                <a:lnTo>
                  <a:pt x="286" y="1810"/>
                </a:lnTo>
                <a:lnTo>
                  <a:pt x="95" y="2382"/>
                </a:lnTo>
                <a:lnTo>
                  <a:pt x="0" y="2953"/>
                </a:lnTo>
                <a:lnTo>
                  <a:pt x="95" y="3620"/>
                </a:lnTo>
                <a:lnTo>
                  <a:pt x="286" y="4192"/>
                </a:lnTo>
                <a:lnTo>
                  <a:pt x="572" y="4668"/>
                </a:lnTo>
                <a:lnTo>
                  <a:pt x="953" y="5144"/>
                </a:lnTo>
                <a:lnTo>
                  <a:pt x="1334" y="5525"/>
                </a:lnTo>
                <a:lnTo>
                  <a:pt x="1905" y="5716"/>
                </a:lnTo>
                <a:lnTo>
                  <a:pt x="2477" y="5906"/>
                </a:lnTo>
                <a:lnTo>
                  <a:pt x="3048" y="6001"/>
                </a:lnTo>
                <a:lnTo>
                  <a:pt x="3620" y="5906"/>
                </a:lnTo>
                <a:lnTo>
                  <a:pt x="4191" y="5716"/>
                </a:lnTo>
                <a:lnTo>
                  <a:pt x="4667" y="5525"/>
                </a:lnTo>
                <a:lnTo>
                  <a:pt x="5144" y="5144"/>
                </a:lnTo>
                <a:lnTo>
                  <a:pt x="5525" y="4668"/>
                </a:lnTo>
                <a:lnTo>
                  <a:pt x="5810" y="4192"/>
                </a:lnTo>
                <a:lnTo>
                  <a:pt x="6001" y="3620"/>
                </a:lnTo>
                <a:lnTo>
                  <a:pt x="6001" y="2953"/>
                </a:lnTo>
                <a:lnTo>
                  <a:pt x="6001" y="2382"/>
                </a:lnTo>
                <a:lnTo>
                  <a:pt x="5810" y="1810"/>
                </a:lnTo>
                <a:lnTo>
                  <a:pt x="5525" y="1334"/>
                </a:lnTo>
                <a:lnTo>
                  <a:pt x="5144" y="858"/>
                </a:lnTo>
                <a:lnTo>
                  <a:pt x="4667" y="477"/>
                </a:lnTo>
                <a:lnTo>
                  <a:pt x="4191" y="286"/>
                </a:lnTo>
                <a:lnTo>
                  <a:pt x="3620" y="96"/>
                </a:lnTo>
                <a:lnTo>
                  <a:pt x="3048" y="1"/>
                </a:lnTo>
                <a:close/>
              </a:path>
            </a:pathLst>
          </a:custGeom>
          <a:solidFill>
            <a:srgbClr val="823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6"/>
          <p:cNvSpPr/>
          <p:nvPr/>
        </p:nvSpPr>
        <p:spPr>
          <a:xfrm>
            <a:off x="5292252" y="3410915"/>
            <a:ext cx="123825" cy="126945"/>
          </a:xfrm>
          <a:custGeom>
            <a:avLst/>
            <a:gdLst/>
            <a:ahLst/>
            <a:cxnLst/>
            <a:rect l="l" t="t" r="r" b="b"/>
            <a:pathLst>
              <a:path w="3810" h="3906" extrusionOk="0">
                <a:moveTo>
                  <a:pt x="1905" y="0"/>
                </a:moveTo>
                <a:lnTo>
                  <a:pt x="1524" y="96"/>
                </a:lnTo>
                <a:lnTo>
                  <a:pt x="1143" y="191"/>
                </a:lnTo>
                <a:lnTo>
                  <a:pt x="857" y="381"/>
                </a:lnTo>
                <a:lnTo>
                  <a:pt x="572" y="572"/>
                </a:lnTo>
                <a:lnTo>
                  <a:pt x="286" y="858"/>
                </a:lnTo>
                <a:lnTo>
                  <a:pt x="95" y="1239"/>
                </a:lnTo>
                <a:lnTo>
                  <a:pt x="0" y="1524"/>
                </a:lnTo>
                <a:lnTo>
                  <a:pt x="0" y="1905"/>
                </a:lnTo>
                <a:lnTo>
                  <a:pt x="0" y="2382"/>
                </a:lnTo>
                <a:lnTo>
                  <a:pt x="95" y="2667"/>
                </a:lnTo>
                <a:lnTo>
                  <a:pt x="286" y="3048"/>
                </a:lnTo>
                <a:lnTo>
                  <a:pt x="572" y="3334"/>
                </a:lnTo>
                <a:lnTo>
                  <a:pt x="857" y="3525"/>
                </a:lnTo>
                <a:lnTo>
                  <a:pt x="1143" y="3715"/>
                </a:lnTo>
                <a:lnTo>
                  <a:pt x="1524" y="3810"/>
                </a:lnTo>
                <a:lnTo>
                  <a:pt x="1905" y="3906"/>
                </a:lnTo>
                <a:lnTo>
                  <a:pt x="2286" y="3810"/>
                </a:lnTo>
                <a:lnTo>
                  <a:pt x="2667" y="3715"/>
                </a:lnTo>
                <a:lnTo>
                  <a:pt x="2953" y="3525"/>
                </a:lnTo>
                <a:lnTo>
                  <a:pt x="3239" y="3334"/>
                </a:lnTo>
                <a:lnTo>
                  <a:pt x="3524" y="3048"/>
                </a:lnTo>
                <a:lnTo>
                  <a:pt x="3620" y="2667"/>
                </a:lnTo>
                <a:lnTo>
                  <a:pt x="3810" y="2382"/>
                </a:lnTo>
                <a:lnTo>
                  <a:pt x="3810" y="1905"/>
                </a:lnTo>
                <a:lnTo>
                  <a:pt x="3810" y="1524"/>
                </a:lnTo>
                <a:lnTo>
                  <a:pt x="3620" y="1239"/>
                </a:lnTo>
                <a:lnTo>
                  <a:pt x="3524" y="858"/>
                </a:lnTo>
                <a:lnTo>
                  <a:pt x="3239" y="572"/>
                </a:lnTo>
                <a:lnTo>
                  <a:pt x="2953" y="381"/>
                </a:lnTo>
                <a:lnTo>
                  <a:pt x="2667" y="191"/>
                </a:lnTo>
                <a:lnTo>
                  <a:pt x="2286" y="96"/>
                </a:lnTo>
                <a:lnTo>
                  <a:pt x="1905" y="0"/>
                </a:lnTo>
                <a:close/>
              </a:path>
            </a:pathLst>
          </a:custGeom>
          <a:solidFill>
            <a:srgbClr val="7F8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6"/>
          <p:cNvSpPr/>
          <p:nvPr/>
        </p:nvSpPr>
        <p:spPr>
          <a:xfrm>
            <a:off x="5335574" y="3234475"/>
            <a:ext cx="37180" cy="114563"/>
          </a:xfrm>
          <a:custGeom>
            <a:avLst/>
            <a:gdLst/>
            <a:ahLst/>
            <a:cxnLst/>
            <a:rect l="l" t="t" r="r" b="b"/>
            <a:pathLst>
              <a:path w="1144" h="3525" extrusionOk="0">
                <a:moveTo>
                  <a:pt x="286" y="0"/>
                </a:moveTo>
                <a:lnTo>
                  <a:pt x="96" y="95"/>
                </a:lnTo>
                <a:lnTo>
                  <a:pt x="96" y="191"/>
                </a:lnTo>
                <a:lnTo>
                  <a:pt x="1" y="381"/>
                </a:lnTo>
                <a:lnTo>
                  <a:pt x="1" y="3143"/>
                </a:lnTo>
                <a:lnTo>
                  <a:pt x="96" y="3334"/>
                </a:lnTo>
                <a:lnTo>
                  <a:pt x="96" y="3429"/>
                </a:lnTo>
                <a:lnTo>
                  <a:pt x="286" y="3524"/>
                </a:lnTo>
                <a:lnTo>
                  <a:pt x="858" y="3524"/>
                </a:lnTo>
                <a:lnTo>
                  <a:pt x="953" y="3429"/>
                </a:lnTo>
                <a:lnTo>
                  <a:pt x="1048" y="3334"/>
                </a:lnTo>
                <a:lnTo>
                  <a:pt x="1144" y="3143"/>
                </a:lnTo>
                <a:lnTo>
                  <a:pt x="1144" y="381"/>
                </a:lnTo>
                <a:lnTo>
                  <a:pt x="1048" y="191"/>
                </a:lnTo>
                <a:lnTo>
                  <a:pt x="953" y="95"/>
                </a:lnTo>
                <a:lnTo>
                  <a:pt x="858" y="0"/>
                </a:lnTo>
                <a:close/>
              </a:path>
            </a:pathLst>
          </a:custGeom>
          <a:solidFill>
            <a:srgbClr val="823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6"/>
          <p:cNvSpPr/>
          <p:nvPr/>
        </p:nvSpPr>
        <p:spPr>
          <a:xfrm>
            <a:off x="5536779" y="3311857"/>
            <a:ext cx="12415" cy="139328"/>
          </a:xfrm>
          <a:custGeom>
            <a:avLst/>
            <a:gdLst/>
            <a:ahLst/>
            <a:cxnLst/>
            <a:rect l="l" t="t" r="r" b="b"/>
            <a:pathLst>
              <a:path w="382" h="4287" extrusionOk="0">
                <a:moveTo>
                  <a:pt x="191" y="0"/>
                </a:moveTo>
                <a:lnTo>
                  <a:pt x="96" y="96"/>
                </a:lnTo>
                <a:lnTo>
                  <a:pt x="1" y="286"/>
                </a:lnTo>
                <a:lnTo>
                  <a:pt x="1" y="4096"/>
                </a:lnTo>
                <a:lnTo>
                  <a:pt x="96" y="4191"/>
                </a:lnTo>
                <a:lnTo>
                  <a:pt x="191" y="4287"/>
                </a:lnTo>
                <a:lnTo>
                  <a:pt x="287" y="4287"/>
                </a:lnTo>
                <a:lnTo>
                  <a:pt x="382" y="4191"/>
                </a:lnTo>
                <a:lnTo>
                  <a:pt x="382" y="4096"/>
                </a:lnTo>
                <a:lnTo>
                  <a:pt x="382" y="286"/>
                </a:lnTo>
                <a:lnTo>
                  <a:pt x="382" y="96"/>
                </a:lnTo>
                <a:lnTo>
                  <a:pt x="287" y="0"/>
                </a:lnTo>
                <a:close/>
              </a:path>
            </a:pathLst>
          </a:custGeom>
          <a:solidFill>
            <a:srgbClr val="282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6"/>
          <p:cNvSpPr/>
          <p:nvPr/>
        </p:nvSpPr>
        <p:spPr>
          <a:xfrm>
            <a:off x="5530605" y="3234475"/>
            <a:ext cx="24797" cy="105268"/>
          </a:xfrm>
          <a:custGeom>
            <a:avLst/>
            <a:gdLst/>
            <a:ahLst/>
            <a:cxnLst/>
            <a:rect l="l" t="t" r="r" b="b"/>
            <a:pathLst>
              <a:path w="763" h="3239" extrusionOk="0">
                <a:moveTo>
                  <a:pt x="286" y="0"/>
                </a:moveTo>
                <a:lnTo>
                  <a:pt x="96" y="95"/>
                </a:lnTo>
                <a:lnTo>
                  <a:pt x="0" y="286"/>
                </a:lnTo>
                <a:lnTo>
                  <a:pt x="0" y="2953"/>
                </a:lnTo>
                <a:lnTo>
                  <a:pt x="96" y="3143"/>
                </a:lnTo>
                <a:lnTo>
                  <a:pt x="286" y="3239"/>
                </a:lnTo>
                <a:lnTo>
                  <a:pt x="572" y="3239"/>
                </a:lnTo>
                <a:lnTo>
                  <a:pt x="762" y="3143"/>
                </a:lnTo>
                <a:lnTo>
                  <a:pt x="762" y="2953"/>
                </a:lnTo>
                <a:lnTo>
                  <a:pt x="762" y="286"/>
                </a:lnTo>
                <a:lnTo>
                  <a:pt x="762" y="95"/>
                </a:lnTo>
                <a:lnTo>
                  <a:pt x="572" y="0"/>
                </a:lnTo>
                <a:close/>
              </a:path>
            </a:pathLst>
          </a:custGeom>
          <a:solidFill>
            <a:srgbClr val="823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6"/>
          <p:cNvSpPr/>
          <p:nvPr/>
        </p:nvSpPr>
        <p:spPr>
          <a:xfrm>
            <a:off x="5515135" y="3444975"/>
            <a:ext cx="58825" cy="86710"/>
          </a:xfrm>
          <a:custGeom>
            <a:avLst/>
            <a:gdLst/>
            <a:ahLst/>
            <a:cxnLst/>
            <a:rect l="l" t="t" r="r" b="b"/>
            <a:pathLst>
              <a:path w="1810" h="2668" extrusionOk="0">
                <a:moveTo>
                  <a:pt x="572" y="572"/>
                </a:moveTo>
                <a:lnTo>
                  <a:pt x="667" y="667"/>
                </a:lnTo>
                <a:lnTo>
                  <a:pt x="762" y="762"/>
                </a:lnTo>
                <a:lnTo>
                  <a:pt x="762" y="2000"/>
                </a:lnTo>
                <a:lnTo>
                  <a:pt x="667" y="2096"/>
                </a:lnTo>
                <a:lnTo>
                  <a:pt x="572" y="2191"/>
                </a:lnTo>
                <a:lnTo>
                  <a:pt x="476" y="2096"/>
                </a:lnTo>
                <a:lnTo>
                  <a:pt x="381" y="2000"/>
                </a:lnTo>
                <a:lnTo>
                  <a:pt x="381" y="762"/>
                </a:lnTo>
                <a:lnTo>
                  <a:pt x="476" y="667"/>
                </a:lnTo>
                <a:lnTo>
                  <a:pt x="572" y="572"/>
                </a:lnTo>
                <a:close/>
                <a:moveTo>
                  <a:pt x="1238" y="572"/>
                </a:moveTo>
                <a:lnTo>
                  <a:pt x="1334" y="667"/>
                </a:lnTo>
                <a:lnTo>
                  <a:pt x="1334" y="762"/>
                </a:lnTo>
                <a:lnTo>
                  <a:pt x="1334" y="2000"/>
                </a:lnTo>
                <a:lnTo>
                  <a:pt x="1334" y="2096"/>
                </a:lnTo>
                <a:lnTo>
                  <a:pt x="1238" y="2191"/>
                </a:lnTo>
                <a:lnTo>
                  <a:pt x="1048" y="2096"/>
                </a:lnTo>
                <a:lnTo>
                  <a:pt x="1048" y="2000"/>
                </a:lnTo>
                <a:lnTo>
                  <a:pt x="1048" y="762"/>
                </a:lnTo>
                <a:lnTo>
                  <a:pt x="1048" y="667"/>
                </a:lnTo>
                <a:lnTo>
                  <a:pt x="1238" y="572"/>
                </a:lnTo>
                <a:close/>
                <a:moveTo>
                  <a:pt x="381" y="0"/>
                </a:moveTo>
                <a:lnTo>
                  <a:pt x="191" y="95"/>
                </a:lnTo>
                <a:lnTo>
                  <a:pt x="0" y="286"/>
                </a:lnTo>
                <a:lnTo>
                  <a:pt x="0" y="476"/>
                </a:lnTo>
                <a:lnTo>
                  <a:pt x="0" y="2191"/>
                </a:lnTo>
                <a:lnTo>
                  <a:pt x="0" y="2381"/>
                </a:lnTo>
                <a:lnTo>
                  <a:pt x="191" y="2572"/>
                </a:lnTo>
                <a:lnTo>
                  <a:pt x="381" y="2667"/>
                </a:lnTo>
                <a:lnTo>
                  <a:pt x="1429" y="2667"/>
                </a:lnTo>
                <a:lnTo>
                  <a:pt x="1619" y="2572"/>
                </a:lnTo>
                <a:lnTo>
                  <a:pt x="1715" y="2381"/>
                </a:lnTo>
                <a:lnTo>
                  <a:pt x="1810" y="2191"/>
                </a:lnTo>
                <a:lnTo>
                  <a:pt x="1810" y="476"/>
                </a:lnTo>
                <a:lnTo>
                  <a:pt x="1715" y="286"/>
                </a:lnTo>
                <a:lnTo>
                  <a:pt x="1619" y="95"/>
                </a:lnTo>
                <a:lnTo>
                  <a:pt x="1429" y="0"/>
                </a:lnTo>
                <a:close/>
              </a:path>
            </a:pathLst>
          </a:custGeom>
          <a:solidFill>
            <a:srgbClr val="823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6"/>
          <p:cNvSpPr/>
          <p:nvPr/>
        </p:nvSpPr>
        <p:spPr>
          <a:xfrm>
            <a:off x="4904825" y="2552525"/>
            <a:ext cx="250050" cy="242900"/>
          </a:xfrm>
          <a:custGeom>
            <a:avLst/>
            <a:gdLst/>
            <a:ahLst/>
            <a:cxnLst/>
            <a:rect l="l" t="t" r="r" b="b"/>
            <a:pathLst>
              <a:path w="10002" h="9716" extrusionOk="0">
                <a:moveTo>
                  <a:pt x="0" y="1"/>
                </a:moveTo>
                <a:lnTo>
                  <a:pt x="0" y="9716"/>
                </a:lnTo>
                <a:lnTo>
                  <a:pt x="6477" y="9716"/>
                </a:lnTo>
                <a:lnTo>
                  <a:pt x="7430" y="9621"/>
                </a:lnTo>
                <a:lnTo>
                  <a:pt x="8573" y="9240"/>
                </a:lnTo>
                <a:lnTo>
                  <a:pt x="9144" y="8954"/>
                </a:lnTo>
                <a:lnTo>
                  <a:pt x="9621" y="8668"/>
                </a:lnTo>
                <a:lnTo>
                  <a:pt x="9906" y="8287"/>
                </a:lnTo>
                <a:lnTo>
                  <a:pt x="10002" y="8001"/>
                </a:lnTo>
                <a:lnTo>
                  <a:pt x="10002" y="1715"/>
                </a:lnTo>
                <a:lnTo>
                  <a:pt x="9906" y="1429"/>
                </a:lnTo>
                <a:lnTo>
                  <a:pt x="9621" y="1048"/>
                </a:lnTo>
                <a:lnTo>
                  <a:pt x="9144" y="763"/>
                </a:lnTo>
                <a:lnTo>
                  <a:pt x="8573" y="477"/>
                </a:lnTo>
                <a:lnTo>
                  <a:pt x="7430" y="96"/>
                </a:lnTo>
                <a:lnTo>
                  <a:pt x="6477" y="1"/>
                </a:lnTo>
                <a:close/>
              </a:path>
            </a:pathLst>
          </a:custGeom>
          <a:solidFill>
            <a:srgbClr val="616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6"/>
          <p:cNvSpPr/>
          <p:nvPr/>
        </p:nvSpPr>
        <p:spPr>
          <a:xfrm>
            <a:off x="5047700" y="2345350"/>
            <a:ext cx="576275" cy="321500"/>
          </a:xfrm>
          <a:custGeom>
            <a:avLst/>
            <a:gdLst/>
            <a:ahLst/>
            <a:cxnLst/>
            <a:rect l="l" t="t" r="r" b="b"/>
            <a:pathLst>
              <a:path w="23051" h="12860" extrusionOk="0">
                <a:moveTo>
                  <a:pt x="20574" y="1"/>
                </a:moveTo>
                <a:lnTo>
                  <a:pt x="3429" y="96"/>
                </a:lnTo>
                <a:lnTo>
                  <a:pt x="2763" y="191"/>
                </a:lnTo>
                <a:lnTo>
                  <a:pt x="2286" y="477"/>
                </a:lnTo>
                <a:lnTo>
                  <a:pt x="1905" y="953"/>
                </a:lnTo>
                <a:lnTo>
                  <a:pt x="1715" y="1239"/>
                </a:lnTo>
                <a:lnTo>
                  <a:pt x="1620" y="1525"/>
                </a:lnTo>
                <a:lnTo>
                  <a:pt x="0" y="10764"/>
                </a:lnTo>
                <a:lnTo>
                  <a:pt x="0" y="11145"/>
                </a:lnTo>
                <a:lnTo>
                  <a:pt x="96" y="11526"/>
                </a:lnTo>
                <a:lnTo>
                  <a:pt x="191" y="11812"/>
                </a:lnTo>
                <a:lnTo>
                  <a:pt x="381" y="12098"/>
                </a:lnTo>
                <a:lnTo>
                  <a:pt x="572" y="12383"/>
                </a:lnTo>
                <a:lnTo>
                  <a:pt x="858" y="12574"/>
                </a:lnTo>
                <a:lnTo>
                  <a:pt x="1143" y="12764"/>
                </a:lnTo>
                <a:lnTo>
                  <a:pt x="1524" y="12859"/>
                </a:lnTo>
                <a:lnTo>
                  <a:pt x="19717" y="12859"/>
                </a:lnTo>
                <a:lnTo>
                  <a:pt x="20289" y="12764"/>
                </a:lnTo>
                <a:lnTo>
                  <a:pt x="20765" y="12478"/>
                </a:lnTo>
                <a:lnTo>
                  <a:pt x="21241" y="12002"/>
                </a:lnTo>
                <a:lnTo>
                  <a:pt x="21336" y="11717"/>
                </a:lnTo>
                <a:lnTo>
                  <a:pt x="21432" y="11336"/>
                </a:lnTo>
                <a:lnTo>
                  <a:pt x="23051" y="2096"/>
                </a:lnTo>
                <a:lnTo>
                  <a:pt x="23051" y="1811"/>
                </a:lnTo>
                <a:lnTo>
                  <a:pt x="23051" y="1430"/>
                </a:lnTo>
                <a:lnTo>
                  <a:pt x="22860" y="1049"/>
                </a:lnTo>
                <a:lnTo>
                  <a:pt x="22765" y="763"/>
                </a:lnTo>
                <a:lnTo>
                  <a:pt x="22479" y="572"/>
                </a:lnTo>
                <a:lnTo>
                  <a:pt x="22289" y="287"/>
                </a:lnTo>
                <a:lnTo>
                  <a:pt x="21908" y="191"/>
                </a:lnTo>
                <a:lnTo>
                  <a:pt x="21622" y="96"/>
                </a:lnTo>
                <a:lnTo>
                  <a:pt x="21432" y="96"/>
                </a:lnTo>
                <a:lnTo>
                  <a:pt x="20574" y="1"/>
                </a:lnTo>
                <a:close/>
              </a:path>
            </a:pathLst>
          </a:custGeom>
          <a:solidFill>
            <a:srgbClr val="7F86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a:off x="5495375" y="2345350"/>
            <a:ext cx="128600" cy="321500"/>
          </a:xfrm>
          <a:custGeom>
            <a:avLst/>
            <a:gdLst/>
            <a:ahLst/>
            <a:cxnLst/>
            <a:rect l="l" t="t" r="r" b="b"/>
            <a:pathLst>
              <a:path w="5144" h="12860" extrusionOk="0">
                <a:moveTo>
                  <a:pt x="3334" y="1"/>
                </a:moveTo>
                <a:lnTo>
                  <a:pt x="2953" y="96"/>
                </a:lnTo>
                <a:lnTo>
                  <a:pt x="2667" y="191"/>
                </a:lnTo>
                <a:lnTo>
                  <a:pt x="2382" y="382"/>
                </a:lnTo>
                <a:lnTo>
                  <a:pt x="2096" y="572"/>
                </a:lnTo>
                <a:lnTo>
                  <a:pt x="1905" y="858"/>
                </a:lnTo>
                <a:lnTo>
                  <a:pt x="1715" y="1144"/>
                </a:lnTo>
                <a:lnTo>
                  <a:pt x="1620" y="1525"/>
                </a:lnTo>
                <a:lnTo>
                  <a:pt x="0" y="10764"/>
                </a:lnTo>
                <a:lnTo>
                  <a:pt x="0" y="11145"/>
                </a:lnTo>
                <a:lnTo>
                  <a:pt x="0" y="11526"/>
                </a:lnTo>
                <a:lnTo>
                  <a:pt x="191" y="11812"/>
                </a:lnTo>
                <a:lnTo>
                  <a:pt x="286" y="12098"/>
                </a:lnTo>
                <a:lnTo>
                  <a:pt x="572" y="12383"/>
                </a:lnTo>
                <a:lnTo>
                  <a:pt x="762" y="12574"/>
                </a:lnTo>
                <a:lnTo>
                  <a:pt x="1143" y="12764"/>
                </a:lnTo>
                <a:lnTo>
                  <a:pt x="1429" y="12859"/>
                </a:lnTo>
                <a:lnTo>
                  <a:pt x="1810" y="12859"/>
                </a:lnTo>
                <a:lnTo>
                  <a:pt x="2191" y="12764"/>
                </a:lnTo>
                <a:lnTo>
                  <a:pt x="2477" y="12669"/>
                </a:lnTo>
                <a:lnTo>
                  <a:pt x="2763" y="12574"/>
                </a:lnTo>
                <a:lnTo>
                  <a:pt x="3048" y="12288"/>
                </a:lnTo>
                <a:lnTo>
                  <a:pt x="3239" y="12002"/>
                </a:lnTo>
                <a:lnTo>
                  <a:pt x="3429" y="11717"/>
                </a:lnTo>
                <a:lnTo>
                  <a:pt x="3525" y="11336"/>
                </a:lnTo>
                <a:lnTo>
                  <a:pt x="5144" y="2096"/>
                </a:lnTo>
                <a:lnTo>
                  <a:pt x="5144" y="1811"/>
                </a:lnTo>
                <a:lnTo>
                  <a:pt x="5144" y="1430"/>
                </a:lnTo>
                <a:lnTo>
                  <a:pt x="4953" y="1049"/>
                </a:lnTo>
                <a:lnTo>
                  <a:pt x="4858" y="763"/>
                </a:lnTo>
                <a:lnTo>
                  <a:pt x="4572" y="572"/>
                </a:lnTo>
                <a:lnTo>
                  <a:pt x="4382" y="287"/>
                </a:lnTo>
                <a:lnTo>
                  <a:pt x="4001" y="191"/>
                </a:lnTo>
                <a:lnTo>
                  <a:pt x="3715" y="96"/>
                </a:lnTo>
                <a:lnTo>
                  <a:pt x="3334" y="1"/>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p:nvPr/>
        </p:nvSpPr>
        <p:spPr>
          <a:xfrm>
            <a:off x="4954825" y="2666825"/>
            <a:ext cx="438175" cy="38125"/>
          </a:xfrm>
          <a:custGeom>
            <a:avLst/>
            <a:gdLst/>
            <a:ahLst/>
            <a:cxnLst/>
            <a:rect l="l" t="t" r="r" b="b"/>
            <a:pathLst>
              <a:path w="17527" h="1525" extrusionOk="0">
                <a:moveTo>
                  <a:pt x="667" y="0"/>
                </a:moveTo>
                <a:lnTo>
                  <a:pt x="382" y="96"/>
                </a:lnTo>
                <a:lnTo>
                  <a:pt x="191" y="191"/>
                </a:lnTo>
                <a:lnTo>
                  <a:pt x="1" y="477"/>
                </a:lnTo>
                <a:lnTo>
                  <a:pt x="1" y="762"/>
                </a:lnTo>
                <a:lnTo>
                  <a:pt x="1" y="1524"/>
                </a:lnTo>
                <a:lnTo>
                  <a:pt x="17527" y="1524"/>
                </a:lnTo>
                <a:lnTo>
                  <a:pt x="17527" y="0"/>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6"/>
          <p:cNvSpPr/>
          <p:nvPr/>
        </p:nvSpPr>
        <p:spPr>
          <a:xfrm>
            <a:off x="4861950" y="2552525"/>
            <a:ext cx="88125" cy="242900"/>
          </a:xfrm>
          <a:custGeom>
            <a:avLst/>
            <a:gdLst/>
            <a:ahLst/>
            <a:cxnLst/>
            <a:rect l="l" t="t" r="r" b="b"/>
            <a:pathLst>
              <a:path w="3525" h="9716" extrusionOk="0">
                <a:moveTo>
                  <a:pt x="1430" y="1"/>
                </a:moveTo>
                <a:lnTo>
                  <a:pt x="1049" y="96"/>
                </a:lnTo>
                <a:lnTo>
                  <a:pt x="763" y="286"/>
                </a:lnTo>
                <a:lnTo>
                  <a:pt x="477" y="477"/>
                </a:lnTo>
                <a:lnTo>
                  <a:pt x="287" y="763"/>
                </a:lnTo>
                <a:lnTo>
                  <a:pt x="96" y="1048"/>
                </a:lnTo>
                <a:lnTo>
                  <a:pt x="1" y="1429"/>
                </a:lnTo>
                <a:lnTo>
                  <a:pt x="1" y="1715"/>
                </a:lnTo>
                <a:lnTo>
                  <a:pt x="1" y="8001"/>
                </a:lnTo>
                <a:lnTo>
                  <a:pt x="1" y="8287"/>
                </a:lnTo>
                <a:lnTo>
                  <a:pt x="96" y="8668"/>
                </a:lnTo>
                <a:lnTo>
                  <a:pt x="287" y="8954"/>
                </a:lnTo>
                <a:lnTo>
                  <a:pt x="477" y="9240"/>
                </a:lnTo>
                <a:lnTo>
                  <a:pt x="763" y="9430"/>
                </a:lnTo>
                <a:lnTo>
                  <a:pt x="1049" y="9621"/>
                </a:lnTo>
                <a:lnTo>
                  <a:pt x="1430" y="9716"/>
                </a:lnTo>
                <a:lnTo>
                  <a:pt x="2096" y="9716"/>
                </a:lnTo>
                <a:lnTo>
                  <a:pt x="2477" y="9621"/>
                </a:lnTo>
                <a:lnTo>
                  <a:pt x="2763" y="9430"/>
                </a:lnTo>
                <a:lnTo>
                  <a:pt x="3049" y="9240"/>
                </a:lnTo>
                <a:lnTo>
                  <a:pt x="3239" y="8954"/>
                </a:lnTo>
                <a:lnTo>
                  <a:pt x="3430" y="8668"/>
                </a:lnTo>
                <a:lnTo>
                  <a:pt x="3525" y="8287"/>
                </a:lnTo>
                <a:lnTo>
                  <a:pt x="3525" y="8001"/>
                </a:lnTo>
                <a:lnTo>
                  <a:pt x="3525" y="1715"/>
                </a:lnTo>
                <a:lnTo>
                  <a:pt x="3525" y="1429"/>
                </a:lnTo>
                <a:lnTo>
                  <a:pt x="3430" y="1048"/>
                </a:lnTo>
                <a:lnTo>
                  <a:pt x="3239" y="763"/>
                </a:lnTo>
                <a:lnTo>
                  <a:pt x="3049" y="477"/>
                </a:lnTo>
                <a:lnTo>
                  <a:pt x="2763" y="286"/>
                </a:lnTo>
                <a:lnTo>
                  <a:pt x="2477" y="96"/>
                </a:lnTo>
                <a:lnTo>
                  <a:pt x="2096" y="1"/>
                </a:lnTo>
                <a:close/>
              </a:path>
            </a:pathLst>
          </a:custGeom>
          <a:solidFill>
            <a:srgbClr val="8C9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p:nvPr/>
        </p:nvSpPr>
        <p:spPr>
          <a:xfrm>
            <a:off x="4904825" y="2704925"/>
            <a:ext cx="500075" cy="90500"/>
          </a:xfrm>
          <a:custGeom>
            <a:avLst/>
            <a:gdLst/>
            <a:ahLst/>
            <a:cxnLst/>
            <a:rect l="l" t="t" r="r" b="b"/>
            <a:pathLst>
              <a:path w="20003" h="3620" extrusionOk="0">
                <a:moveTo>
                  <a:pt x="0" y="0"/>
                </a:moveTo>
                <a:lnTo>
                  <a:pt x="0" y="3620"/>
                </a:lnTo>
                <a:lnTo>
                  <a:pt x="20003" y="3620"/>
                </a:lnTo>
                <a:lnTo>
                  <a:pt x="20003" y="0"/>
                </a:lnTo>
                <a:close/>
              </a:path>
            </a:pathLst>
          </a:custGeom>
          <a:solidFill>
            <a:srgbClr val="8C9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6"/>
          <p:cNvSpPr/>
          <p:nvPr/>
        </p:nvSpPr>
        <p:spPr>
          <a:xfrm>
            <a:off x="5404875" y="2552525"/>
            <a:ext cx="250050" cy="242900"/>
          </a:xfrm>
          <a:custGeom>
            <a:avLst/>
            <a:gdLst/>
            <a:ahLst/>
            <a:cxnLst/>
            <a:rect l="l" t="t" r="r" b="b"/>
            <a:pathLst>
              <a:path w="10002" h="9716" extrusionOk="0">
                <a:moveTo>
                  <a:pt x="1" y="1"/>
                </a:moveTo>
                <a:lnTo>
                  <a:pt x="1" y="9716"/>
                </a:lnTo>
                <a:lnTo>
                  <a:pt x="8573" y="9716"/>
                </a:lnTo>
                <a:lnTo>
                  <a:pt x="8859" y="9621"/>
                </a:lnTo>
                <a:lnTo>
                  <a:pt x="9145" y="9430"/>
                </a:lnTo>
                <a:lnTo>
                  <a:pt x="9431" y="9240"/>
                </a:lnTo>
                <a:lnTo>
                  <a:pt x="9621" y="8954"/>
                </a:lnTo>
                <a:lnTo>
                  <a:pt x="9812" y="8668"/>
                </a:lnTo>
                <a:lnTo>
                  <a:pt x="9907" y="8287"/>
                </a:lnTo>
                <a:lnTo>
                  <a:pt x="10002" y="8001"/>
                </a:lnTo>
                <a:lnTo>
                  <a:pt x="10002" y="1715"/>
                </a:lnTo>
                <a:lnTo>
                  <a:pt x="9907" y="1429"/>
                </a:lnTo>
                <a:lnTo>
                  <a:pt x="9812" y="1048"/>
                </a:lnTo>
                <a:lnTo>
                  <a:pt x="9621" y="763"/>
                </a:lnTo>
                <a:lnTo>
                  <a:pt x="9431" y="477"/>
                </a:lnTo>
                <a:lnTo>
                  <a:pt x="9145" y="286"/>
                </a:lnTo>
                <a:lnTo>
                  <a:pt x="8859" y="96"/>
                </a:lnTo>
                <a:lnTo>
                  <a:pt x="8573" y="1"/>
                </a:lnTo>
                <a:close/>
              </a:path>
            </a:pathLst>
          </a:custGeom>
          <a:solidFill>
            <a:srgbClr val="616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p:cNvSpPr/>
          <p:nvPr/>
        </p:nvSpPr>
        <p:spPr>
          <a:xfrm>
            <a:off x="5359650" y="2552525"/>
            <a:ext cx="88125" cy="242900"/>
          </a:xfrm>
          <a:custGeom>
            <a:avLst/>
            <a:gdLst/>
            <a:ahLst/>
            <a:cxnLst/>
            <a:rect l="l" t="t" r="r" b="b"/>
            <a:pathLst>
              <a:path w="3525" h="9716" extrusionOk="0">
                <a:moveTo>
                  <a:pt x="1429" y="1"/>
                </a:moveTo>
                <a:lnTo>
                  <a:pt x="1143" y="96"/>
                </a:lnTo>
                <a:lnTo>
                  <a:pt x="762" y="286"/>
                </a:lnTo>
                <a:lnTo>
                  <a:pt x="572" y="477"/>
                </a:lnTo>
                <a:lnTo>
                  <a:pt x="286" y="763"/>
                </a:lnTo>
                <a:lnTo>
                  <a:pt x="191" y="1048"/>
                </a:lnTo>
                <a:lnTo>
                  <a:pt x="95" y="1429"/>
                </a:lnTo>
                <a:lnTo>
                  <a:pt x="0" y="1715"/>
                </a:lnTo>
                <a:lnTo>
                  <a:pt x="0" y="8001"/>
                </a:lnTo>
                <a:lnTo>
                  <a:pt x="95" y="8287"/>
                </a:lnTo>
                <a:lnTo>
                  <a:pt x="191" y="8668"/>
                </a:lnTo>
                <a:lnTo>
                  <a:pt x="286" y="8954"/>
                </a:lnTo>
                <a:lnTo>
                  <a:pt x="572" y="9240"/>
                </a:lnTo>
                <a:lnTo>
                  <a:pt x="762" y="9430"/>
                </a:lnTo>
                <a:lnTo>
                  <a:pt x="1143" y="9621"/>
                </a:lnTo>
                <a:lnTo>
                  <a:pt x="1429" y="9716"/>
                </a:lnTo>
                <a:lnTo>
                  <a:pt x="2191" y="9716"/>
                </a:lnTo>
                <a:lnTo>
                  <a:pt x="2477" y="9621"/>
                </a:lnTo>
                <a:lnTo>
                  <a:pt x="2762" y="9430"/>
                </a:lnTo>
                <a:lnTo>
                  <a:pt x="3048" y="9240"/>
                </a:lnTo>
                <a:lnTo>
                  <a:pt x="3239" y="8954"/>
                </a:lnTo>
                <a:lnTo>
                  <a:pt x="3429" y="8668"/>
                </a:lnTo>
                <a:lnTo>
                  <a:pt x="3524" y="8287"/>
                </a:lnTo>
                <a:lnTo>
                  <a:pt x="3524" y="8001"/>
                </a:lnTo>
                <a:lnTo>
                  <a:pt x="3524" y="1715"/>
                </a:lnTo>
                <a:lnTo>
                  <a:pt x="3524" y="1429"/>
                </a:lnTo>
                <a:lnTo>
                  <a:pt x="3429" y="1048"/>
                </a:lnTo>
                <a:lnTo>
                  <a:pt x="3239" y="763"/>
                </a:lnTo>
                <a:lnTo>
                  <a:pt x="3048" y="477"/>
                </a:lnTo>
                <a:lnTo>
                  <a:pt x="2762" y="286"/>
                </a:lnTo>
                <a:lnTo>
                  <a:pt x="2477" y="96"/>
                </a:lnTo>
                <a:lnTo>
                  <a:pt x="2191" y="1"/>
                </a:lnTo>
                <a:close/>
              </a:path>
            </a:pathLst>
          </a:custGeom>
          <a:solidFill>
            <a:srgbClr val="8C9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p:cNvSpPr/>
          <p:nvPr/>
        </p:nvSpPr>
        <p:spPr>
          <a:xfrm>
            <a:off x="5369175" y="2795400"/>
            <a:ext cx="57150" cy="52425"/>
          </a:xfrm>
          <a:custGeom>
            <a:avLst/>
            <a:gdLst/>
            <a:ahLst/>
            <a:cxnLst/>
            <a:rect l="l" t="t" r="r" b="b"/>
            <a:pathLst>
              <a:path w="2286" h="2097" extrusionOk="0">
                <a:moveTo>
                  <a:pt x="0" y="1"/>
                </a:moveTo>
                <a:lnTo>
                  <a:pt x="1334" y="2096"/>
                </a:lnTo>
                <a:lnTo>
                  <a:pt x="2286" y="2096"/>
                </a:lnTo>
                <a:lnTo>
                  <a:pt x="1810" y="1"/>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p:cNvSpPr/>
          <p:nvPr/>
        </p:nvSpPr>
        <p:spPr>
          <a:xfrm>
            <a:off x="5342975" y="2795400"/>
            <a:ext cx="57175" cy="52425"/>
          </a:xfrm>
          <a:custGeom>
            <a:avLst/>
            <a:gdLst/>
            <a:ahLst/>
            <a:cxnLst/>
            <a:rect l="l" t="t" r="r" b="b"/>
            <a:pathLst>
              <a:path w="2287" h="2097" extrusionOk="0">
                <a:moveTo>
                  <a:pt x="0" y="1"/>
                </a:moveTo>
                <a:lnTo>
                  <a:pt x="1334" y="2096"/>
                </a:lnTo>
                <a:lnTo>
                  <a:pt x="2286" y="2096"/>
                </a:lnTo>
                <a:lnTo>
                  <a:pt x="1810" y="1"/>
                </a:lnTo>
                <a:close/>
              </a:path>
            </a:pathLst>
          </a:custGeom>
          <a:solidFill>
            <a:srgbClr val="616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5538225" y="2795400"/>
            <a:ext cx="59550" cy="52425"/>
          </a:xfrm>
          <a:custGeom>
            <a:avLst/>
            <a:gdLst/>
            <a:ahLst/>
            <a:cxnLst/>
            <a:rect l="l" t="t" r="r" b="b"/>
            <a:pathLst>
              <a:path w="2382" h="2097" extrusionOk="0">
                <a:moveTo>
                  <a:pt x="1" y="1"/>
                </a:moveTo>
                <a:lnTo>
                  <a:pt x="1334" y="2096"/>
                </a:lnTo>
                <a:lnTo>
                  <a:pt x="2382" y="2096"/>
                </a:lnTo>
                <a:lnTo>
                  <a:pt x="1811" y="1"/>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5512050" y="2795400"/>
            <a:ext cx="59550" cy="52425"/>
          </a:xfrm>
          <a:custGeom>
            <a:avLst/>
            <a:gdLst/>
            <a:ahLst/>
            <a:cxnLst/>
            <a:rect l="l" t="t" r="r" b="b"/>
            <a:pathLst>
              <a:path w="2382" h="2097" extrusionOk="0">
                <a:moveTo>
                  <a:pt x="0" y="1"/>
                </a:moveTo>
                <a:lnTo>
                  <a:pt x="1334" y="2096"/>
                </a:lnTo>
                <a:lnTo>
                  <a:pt x="2381" y="2096"/>
                </a:lnTo>
                <a:lnTo>
                  <a:pt x="1810" y="1"/>
                </a:lnTo>
                <a:close/>
              </a:path>
            </a:pathLst>
          </a:custGeom>
          <a:solidFill>
            <a:srgbClr val="616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p:nvPr/>
        </p:nvSpPr>
        <p:spPr>
          <a:xfrm>
            <a:off x="5100075" y="2795400"/>
            <a:ext cx="57175" cy="52425"/>
          </a:xfrm>
          <a:custGeom>
            <a:avLst/>
            <a:gdLst/>
            <a:ahLst/>
            <a:cxnLst/>
            <a:rect l="l" t="t" r="r" b="b"/>
            <a:pathLst>
              <a:path w="2287" h="2097" extrusionOk="0">
                <a:moveTo>
                  <a:pt x="477" y="1"/>
                </a:moveTo>
                <a:lnTo>
                  <a:pt x="1" y="2096"/>
                </a:lnTo>
                <a:lnTo>
                  <a:pt x="953" y="2096"/>
                </a:lnTo>
                <a:lnTo>
                  <a:pt x="2287" y="1"/>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5073900" y="2795400"/>
            <a:ext cx="57150" cy="52425"/>
          </a:xfrm>
          <a:custGeom>
            <a:avLst/>
            <a:gdLst/>
            <a:ahLst/>
            <a:cxnLst/>
            <a:rect l="l" t="t" r="r" b="b"/>
            <a:pathLst>
              <a:path w="2286" h="2097" extrusionOk="0">
                <a:moveTo>
                  <a:pt x="476" y="1"/>
                </a:moveTo>
                <a:lnTo>
                  <a:pt x="0" y="2096"/>
                </a:lnTo>
                <a:lnTo>
                  <a:pt x="953" y="2096"/>
                </a:lnTo>
                <a:lnTo>
                  <a:pt x="2286" y="1"/>
                </a:lnTo>
                <a:close/>
              </a:path>
            </a:pathLst>
          </a:custGeom>
          <a:solidFill>
            <a:srgbClr val="616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4928625" y="2795400"/>
            <a:ext cx="59550" cy="52425"/>
          </a:xfrm>
          <a:custGeom>
            <a:avLst/>
            <a:gdLst/>
            <a:ahLst/>
            <a:cxnLst/>
            <a:rect l="l" t="t" r="r" b="b"/>
            <a:pathLst>
              <a:path w="2382" h="2097" extrusionOk="0">
                <a:moveTo>
                  <a:pt x="572" y="1"/>
                </a:moveTo>
                <a:lnTo>
                  <a:pt x="1" y="2096"/>
                </a:lnTo>
                <a:lnTo>
                  <a:pt x="1049" y="2096"/>
                </a:lnTo>
                <a:lnTo>
                  <a:pt x="2382" y="1"/>
                </a:lnTo>
                <a:close/>
              </a:path>
            </a:pathLst>
          </a:custGeom>
          <a:solidFill>
            <a:srgbClr val="4A4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4902450" y="2795400"/>
            <a:ext cx="59550" cy="52425"/>
          </a:xfrm>
          <a:custGeom>
            <a:avLst/>
            <a:gdLst/>
            <a:ahLst/>
            <a:cxnLst/>
            <a:rect l="l" t="t" r="r" b="b"/>
            <a:pathLst>
              <a:path w="2382" h="2097" extrusionOk="0">
                <a:moveTo>
                  <a:pt x="572" y="1"/>
                </a:moveTo>
                <a:lnTo>
                  <a:pt x="0" y="2096"/>
                </a:lnTo>
                <a:lnTo>
                  <a:pt x="1048" y="2096"/>
                </a:lnTo>
                <a:lnTo>
                  <a:pt x="2381" y="1"/>
                </a:lnTo>
                <a:close/>
              </a:path>
            </a:pathLst>
          </a:custGeom>
          <a:solidFill>
            <a:srgbClr val="616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26"/>
          <p:cNvGrpSpPr/>
          <p:nvPr/>
        </p:nvGrpSpPr>
        <p:grpSpPr>
          <a:xfrm>
            <a:off x="465187" y="998729"/>
            <a:ext cx="3414296" cy="3744659"/>
            <a:chOff x="465187" y="998729"/>
            <a:chExt cx="3414296" cy="3744659"/>
          </a:xfrm>
        </p:grpSpPr>
        <p:sp>
          <p:nvSpPr>
            <p:cNvPr id="150" name="Google Shape;150;p26"/>
            <p:cNvSpPr/>
            <p:nvPr/>
          </p:nvSpPr>
          <p:spPr>
            <a:xfrm>
              <a:off x="543421" y="998729"/>
              <a:ext cx="3336061" cy="3505594"/>
            </a:xfrm>
            <a:custGeom>
              <a:avLst/>
              <a:gdLst/>
              <a:ahLst/>
              <a:cxnLst/>
              <a:rect l="l" t="t" r="r" b="b"/>
              <a:pathLst>
                <a:path w="186685" h="196172" extrusionOk="0">
                  <a:moveTo>
                    <a:pt x="79904" y="0"/>
                  </a:moveTo>
                  <a:lnTo>
                    <a:pt x="76377" y="122"/>
                  </a:lnTo>
                  <a:lnTo>
                    <a:pt x="72850" y="365"/>
                  </a:lnTo>
                  <a:lnTo>
                    <a:pt x="69445" y="851"/>
                  </a:lnTo>
                  <a:lnTo>
                    <a:pt x="66161" y="1459"/>
                  </a:lnTo>
                  <a:lnTo>
                    <a:pt x="62877" y="2189"/>
                  </a:lnTo>
                  <a:lnTo>
                    <a:pt x="59715" y="3162"/>
                  </a:lnTo>
                  <a:lnTo>
                    <a:pt x="56553" y="4257"/>
                  </a:lnTo>
                  <a:lnTo>
                    <a:pt x="53391" y="5594"/>
                  </a:lnTo>
                  <a:lnTo>
                    <a:pt x="50350" y="7054"/>
                  </a:lnTo>
                  <a:lnTo>
                    <a:pt x="47432" y="8635"/>
                  </a:lnTo>
                  <a:lnTo>
                    <a:pt x="44634" y="10338"/>
                  </a:lnTo>
                  <a:lnTo>
                    <a:pt x="41837" y="12162"/>
                  </a:lnTo>
                  <a:lnTo>
                    <a:pt x="39040" y="14108"/>
                  </a:lnTo>
                  <a:lnTo>
                    <a:pt x="36364" y="16297"/>
                  </a:lnTo>
                  <a:lnTo>
                    <a:pt x="33810" y="18486"/>
                  </a:lnTo>
                  <a:lnTo>
                    <a:pt x="31378" y="20919"/>
                  </a:lnTo>
                  <a:lnTo>
                    <a:pt x="28946" y="23351"/>
                  </a:lnTo>
                  <a:lnTo>
                    <a:pt x="26635" y="25905"/>
                  </a:lnTo>
                  <a:lnTo>
                    <a:pt x="24324" y="28581"/>
                  </a:lnTo>
                  <a:lnTo>
                    <a:pt x="22257" y="31378"/>
                  </a:lnTo>
                  <a:lnTo>
                    <a:pt x="20189" y="34297"/>
                  </a:lnTo>
                  <a:lnTo>
                    <a:pt x="18121" y="37215"/>
                  </a:lnTo>
                  <a:lnTo>
                    <a:pt x="16297" y="40256"/>
                  </a:lnTo>
                  <a:lnTo>
                    <a:pt x="14473" y="43418"/>
                  </a:lnTo>
                  <a:lnTo>
                    <a:pt x="12770" y="46702"/>
                  </a:lnTo>
                  <a:lnTo>
                    <a:pt x="11189" y="49986"/>
                  </a:lnTo>
                  <a:lnTo>
                    <a:pt x="9730" y="53269"/>
                  </a:lnTo>
                  <a:lnTo>
                    <a:pt x="8392" y="56675"/>
                  </a:lnTo>
                  <a:lnTo>
                    <a:pt x="7054" y="60202"/>
                  </a:lnTo>
                  <a:lnTo>
                    <a:pt x="5838" y="63729"/>
                  </a:lnTo>
                  <a:lnTo>
                    <a:pt x="4743" y="67255"/>
                  </a:lnTo>
                  <a:lnTo>
                    <a:pt x="3770" y="70904"/>
                  </a:lnTo>
                  <a:lnTo>
                    <a:pt x="2554" y="76377"/>
                  </a:lnTo>
                  <a:lnTo>
                    <a:pt x="1581" y="81971"/>
                  </a:lnTo>
                  <a:lnTo>
                    <a:pt x="852" y="87444"/>
                  </a:lnTo>
                  <a:lnTo>
                    <a:pt x="365" y="92917"/>
                  </a:lnTo>
                  <a:lnTo>
                    <a:pt x="122" y="98268"/>
                  </a:lnTo>
                  <a:lnTo>
                    <a:pt x="0" y="103620"/>
                  </a:lnTo>
                  <a:lnTo>
                    <a:pt x="122" y="108849"/>
                  </a:lnTo>
                  <a:lnTo>
                    <a:pt x="487" y="113957"/>
                  </a:lnTo>
                  <a:lnTo>
                    <a:pt x="973" y="118944"/>
                  </a:lnTo>
                  <a:lnTo>
                    <a:pt x="1581" y="123930"/>
                  </a:lnTo>
                  <a:lnTo>
                    <a:pt x="2311" y="128795"/>
                  </a:lnTo>
                  <a:lnTo>
                    <a:pt x="3162" y="133538"/>
                  </a:lnTo>
                  <a:lnTo>
                    <a:pt x="4135" y="138038"/>
                  </a:lnTo>
                  <a:lnTo>
                    <a:pt x="5230" y="142538"/>
                  </a:lnTo>
                  <a:lnTo>
                    <a:pt x="6446" y="146794"/>
                  </a:lnTo>
                  <a:lnTo>
                    <a:pt x="7541" y="150930"/>
                  </a:lnTo>
                  <a:lnTo>
                    <a:pt x="8878" y="154821"/>
                  </a:lnTo>
                  <a:lnTo>
                    <a:pt x="10095" y="158592"/>
                  </a:lnTo>
                  <a:lnTo>
                    <a:pt x="12649" y="165524"/>
                  </a:lnTo>
                  <a:lnTo>
                    <a:pt x="15203" y="171605"/>
                  </a:lnTo>
                  <a:lnTo>
                    <a:pt x="17513" y="176713"/>
                  </a:lnTo>
                  <a:lnTo>
                    <a:pt x="19459" y="180848"/>
                  </a:lnTo>
                  <a:lnTo>
                    <a:pt x="21162" y="184010"/>
                  </a:lnTo>
                  <a:lnTo>
                    <a:pt x="22500" y="186442"/>
                  </a:lnTo>
                  <a:lnTo>
                    <a:pt x="28702" y="188510"/>
                  </a:lnTo>
                  <a:lnTo>
                    <a:pt x="35878" y="190821"/>
                  </a:lnTo>
                  <a:lnTo>
                    <a:pt x="45242" y="193496"/>
                  </a:lnTo>
                  <a:lnTo>
                    <a:pt x="55702" y="193131"/>
                  </a:lnTo>
                  <a:lnTo>
                    <a:pt x="66769" y="192767"/>
                  </a:lnTo>
                  <a:lnTo>
                    <a:pt x="78323" y="192645"/>
                  </a:lnTo>
                  <a:lnTo>
                    <a:pt x="90485" y="192523"/>
                  </a:lnTo>
                  <a:lnTo>
                    <a:pt x="106782" y="192645"/>
                  </a:lnTo>
                  <a:lnTo>
                    <a:pt x="106782" y="188510"/>
                  </a:lnTo>
                  <a:lnTo>
                    <a:pt x="92795" y="188510"/>
                  </a:lnTo>
                  <a:lnTo>
                    <a:pt x="92795" y="188631"/>
                  </a:lnTo>
                  <a:lnTo>
                    <a:pt x="83917" y="188631"/>
                  </a:lnTo>
                  <a:lnTo>
                    <a:pt x="83917" y="188510"/>
                  </a:lnTo>
                  <a:lnTo>
                    <a:pt x="29189" y="188510"/>
                  </a:lnTo>
                  <a:lnTo>
                    <a:pt x="29189" y="125146"/>
                  </a:lnTo>
                  <a:lnTo>
                    <a:pt x="28946" y="125146"/>
                  </a:lnTo>
                  <a:lnTo>
                    <a:pt x="28946" y="88174"/>
                  </a:lnTo>
                  <a:lnTo>
                    <a:pt x="29189" y="88174"/>
                  </a:lnTo>
                  <a:lnTo>
                    <a:pt x="29189" y="30283"/>
                  </a:lnTo>
                  <a:lnTo>
                    <a:pt x="28094" y="30283"/>
                  </a:lnTo>
                  <a:lnTo>
                    <a:pt x="28094" y="25175"/>
                  </a:lnTo>
                  <a:lnTo>
                    <a:pt x="83552" y="25175"/>
                  </a:lnTo>
                  <a:lnTo>
                    <a:pt x="83552" y="24081"/>
                  </a:lnTo>
                  <a:lnTo>
                    <a:pt x="106903" y="24081"/>
                  </a:lnTo>
                  <a:lnTo>
                    <a:pt x="106903" y="25175"/>
                  </a:lnTo>
                  <a:lnTo>
                    <a:pt x="133781" y="25175"/>
                  </a:lnTo>
                  <a:lnTo>
                    <a:pt x="131835" y="22500"/>
                  </a:lnTo>
                  <a:lnTo>
                    <a:pt x="129524" y="19824"/>
                  </a:lnTo>
                  <a:lnTo>
                    <a:pt x="126970" y="17270"/>
                  </a:lnTo>
                  <a:lnTo>
                    <a:pt x="124295" y="14959"/>
                  </a:lnTo>
                  <a:lnTo>
                    <a:pt x="121254" y="12648"/>
                  </a:lnTo>
                  <a:lnTo>
                    <a:pt x="117849" y="10459"/>
                  </a:lnTo>
                  <a:lnTo>
                    <a:pt x="114322" y="8513"/>
                  </a:lnTo>
                  <a:lnTo>
                    <a:pt x="110430" y="6689"/>
                  </a:lnTo>
                  <a:lnTo>
                    <a:pt x="106417" y="5108"/>
                  </a:lnTo>
                  <a:lnTo>
                    <a:pt x="102403" y="3649"/>
                  </a:lnTo>
                  <a:lnTo>
                    <a:pt x="98511" y="2554"/>
                  </a:lnTo>
                  <a:lnTo>
                    <a:pt x="94741" y="1581"/>
                  </a:lnTo>
                  <a:lnTo>
                    <a:pt x="90971" y="851"/>
                  </a:lnTo>
                  <a:lnTo>
                    <a:pt x="87201" y="365"/>
                  </a:lnTo>
                  <a:lnTo>
                    <a:pt x="83431" y="122"/>
                  </a:lnTo>
                  <a:lnTo>
                    <a:pt x="79904" y="0"/>
                  </a:lnTo>
                  <a:close/>
                  <a:moveTo>
                    <a:pt x="154578" y="108241"/>
                  </a:moveTo>
                  <a:lnTo>
                    <a:pt x="154578" y="114079"/>
                  </a:lnTo>
                  <a:lnTo>
                    <a:pt x="154578" y="120768"/>
                  </a:lnTo>
                  <a:lnTo>
                    <a:pt x="154578" y="188267"/>
                  </a:lnTo>
                  <a:lnTo>
                    <a:pt x="158226" y="188267"/>
                  </a:lnTo>
                  <a:lnTo>
                    <a:pt x="158226" y="190213"/>
                  </a:lnTo>
                  <a:lnTo>
                    <a:pt x="158226" y="194104"/>
                  </a:lnTo>
                  <a:lnTo>
                    <a:pt x="160780" y="194104"/>
                  </a:lnTo>
                  <a:lnTo>
                    <a:pt x="160780" y="195321"/>
                  </a:lnTo>
                  <a:lnTo>
                    <a:pt x="168321" y="196172"/>
                  </a:lnTo>
                  <a:lnTo>
                    <a:pt x="170753" y="193375"/>
                  </a:lnTo>
                  <a:lnTo>
                    <a:pt x="172820" y="190334"/>
                  </a:lnTo>
                  <a:lnTo>
                    <a:pt x="174888" y="187294"/>
                  </a:lnTo>
                  <a:lnTo>
                    <a:pt x="176834" y="184132"/>
                  </a:lnTo>
                  <a:lnTo>
                    <a:pt x="178537" y="180969"/>
                  </a:lnTo>
                  <a:lnTo>
                    <a:pt x="179996" y="177564"/>
                  </a:lnTo>
                  <a:lnTo>
                    <a:pt x="181455" y="174280"/>
                  </a:lnTo>
                  <a:lnTo>
                    <a:pt x="182672" y="170875"/>
                  </a:lnTo>
                  <a:lnTo>
                    <a:pt x="183766" y="167470"/>
                  </a:lnTo>
                  <a:lnTo>
                    <a:pt x="184617" y="163943"/>
                  </a:lnTo>
                  <a:lnTo>
                    <a:pt x="185469" y="160537"/>
                  </a:lnTo>
                  <a:lnTo>
                    <a:pt x="185955" y="157132"/>
                  </a:lnTo>
                  <a:lnTo>
                    <a:pt x="186442" y="153727"/>
                  </a:lnTo>
                  <a:lnTo>
                    <a:pt x="186685" y="150321"/>
                  </a:lnTo>
                  <a:lnTo>
                    <a:pt x="186685" y="147038"/>
                  </a:lnTo>
                  <a:lnTo>
                    <a:pt x="186563" y="143754"/>
                  </a:lnTo>
                  <a:lnTo>
                    <a:pt x="186320" y="140470"/>
                  </a:lnTo>
                  <a:lnTo>
                    <a:pt x="185834" y="137430"/>
                  </a:lnTo>
                  <a:lnTo>
                    <a:pt x="185104" y="134389"/>
                  </a:lnTo>
                  <a:lnTo>
                    <a:pt x="184253" y="131470"/>
                  </a:lnTo>
                  <a:lnTo>
                    <a:pt x="183280" y="128673"/>
                  </a:lnTo>
                  <a:lnTo>
                    <a:pt x="182063" y="125998"/>
                  </a:lnTo>
                  <a:lnTo>
                    <a:pt x="180726" y="123565"/>
                  </a:lnTo>
                  <a:lnTo>
                    <a:pt x="179023" y="121254"/>
                  </a:lnTo>
                  <a:lnTo>
                    <a:pt x="177320" y="119065"/>
                  </a:lnTo>
                  <a:lnTo>
                    <a:pt x="175374" y="117119"/>
                  </a:lnTo>
                  <a:lnTo>
                    <a:pt x="173185" y="115295"/>
                  </a:lnTo>
                  <a:lnTo>
                    <a:pt x="171969" y="114444"/>
                  </a:lnTo>
                  <a:lnTo>
                    <a:pt x="170753" y="113714"/>
                  </a:lnTo>
                  <a:lnTo>
                    <a:pt x="169537" y="112984"/>
                  </a:lnTo>
                  <a:lnTo>
                    <a:pt x="168199" y="112376"/>
                  </a:lnTo>
                  <a:lnTo>
                    <a:pt x="166861" y="111768"/>
                  </a:lnTo>
                  <a:lnTo>
                    <a:pt x="165523" y="111282"/>
                  </a:lnTo>
                  <a:lnTo>
                    <a:pt x="164064" y="110795"/>
                  </a:lnTo>
                  <a:lnTo>
                    <a:pt x="162483" y="110430"/>
                  </a:lnTo>
                  <a:lnTo>
                    <a:pt x="160902" y="110065"/>
                  </a:lnTo>
                  <a:lnTo>
                    <a:pt x="159321" y="109822"/>
                  </a:lnTo>
                  <a:lnTo>
                    <a:pt x="157983" y="109579"/>
                  </a:lnTo>
                  <a:lnTo>
                    <a:pt x="156767" y="109214"/>
                  </a:lnTo>
                  <a:lnTo>
                    <a:pt x="155672" y="108728"/>
                  </a:lnTo>
                  <a:lnTo>
                    <a:pt x="154578" y="10824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1063961" y="1468281"/>
              <a:ext cx="978025" cy="2899247"/>
            </a:xfrm>
            <a:custGeom>
              <a:avLst/>
              <a:gdLst/>
              <a:ahLst/>
              <a:cxnLst/>
              <a:rect l="l" t="t" r="r" b="b"/>
              <a:pathLst>
                <a:path w="54730" h="162241" extrusionOk="0">
                  <a:moveTo>
                    <a:pt x="1" y="1"/>
                  </a:moveTo>
                  <a:lnTo>
                    <a:pt x="1" y="162241"/>
                  </a:lnTo>
                  <a:lnTo>
                    <a:pt x="54729" y="162241"/>
                  </a:lnTo>
                  <a:lnTo>
                    <a:pt x="54729"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1293175" y="3305700"/>
              <a:ext cx="721500" cy="7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3305712" y="2932995"/>
              <a:ext cx="573770" cy="1571327"/>
            </a:xfrm>
            <a:custGeom>
              <a:avLst/>
              <a:gdLst/>
              <a:ahLst/>
              <a:cxnLst/>
              <a:rect l="l" t="t" r="r" b="b"/>
              <a:pathLst>
                <a:path w="32108" h="87931" fill="none" extrusionOk="0">
                  <a:moveTo>
                    <a:pt x="1" y="0"/>
                  </a:moveTo>
                  <a:lnTo>
                    <a:pt x="1" y="5838"/>
                  </a:lnTo>
                  <a:lnTo>
                    <a:pt x="1" y="12527"/>
                  </a:lnTo>
                  <a:lnTo>
                    <a:pt x="1" y="80026"/>
                  </a:lnTo>
                  <a:lnTo>
                    <a:pt x="3649" y="80026"/>
                  </a:lnTo>
                  <a:lnTo>
                    <a:pt x="3649" y="81972"/>
                  </a:lnTo>
                  <a:lnTo>
                    <a:pt x="3649" y="85863"/>
                  </a:lnTo>
                  <a:lnTo>
                    <a:pt x="6203" y="85863"/>
                  </a:lnTo>
                  <a:lnTo>
                    <a:pt x="6203" y="87080"/>
                  </a:lnTo>
                  <a:lnTo>
                    <a:pt x="6203" y="87080"/>
                  </a:lnTo>
                  <a:lnTo>
                    <a:pt x="13744" y="87931"/>
                  </a:lnTo>
                  <a:lnTo>
                    <a:pt x="13744" y="87931"/>
                  </a:lnTo>
                  <a:lnTo>
                    <a:pt x="13744" y="87931"/>
                  </a:lnTo>
                  <a:lnTo>
                    <a:pt x="13744" y="87931"/>
                  </a:lnTo>
                  <a:lnTo>
                    <a:pt x="16176" y="85134"/>
                  </a:lnTo>
                  <a:lnTo>
                    <a:pt x="18243" y="82093"/>
                  </a:lnTo>
                  <a:lnTo>
                    <a:pt x="20311" y="79053"/>
                  </a:lnTo>
                  <a:lnTo>
                    <a:pt x="22257" y="75891"/>
                  </a:lnTo>
                  <a:lnTo>
                    <a:pt x="23960" y="72728"/>
                  </a:lnTo>
                  <a:lnTo>
                    <a:pt x="25419" y="69323"/>
                  </a:lnTo>
                  <a:lnTo>
                    <a:pt x="26878" y="66039"/>
                  </a:lnTo>
                  <a:lnTo>
                    <a:pt x="28095" y="62634"/>
                  </a:lnTo>
                  <a:lnTo>
                    <a:pt x="29189" y="59229"/>
                  </a:lnTo>
                  <a:lnTo>
                    <a:pt x="30040" y="55702"/>
                  </a:lnTo>
                  <a:lnTo>
                    <a:pt x="30892" y="52296"/>
                  </a:lnTo>
                  <a:lnTo>
                    <a:pt x="31378" y="48891"/>
                  </a:lnTo>
                  <a:lnTo>
                    <a:pt x="31865" y="45486"/>
                  </a:lnTo>
                  <a:lnTo>
                    <a:pt x="32108" y="42080"/>
                  </a:lnTo>
                  <a:lnTo>
                    <a:pt x="32108" y="38797"/>
                  </a:lnTo>
                  <a:lnTo>
                    <a:pt x="31986" y="35513"/>
                  </a:lnTo>
                  <a:lnTo>
                    <a:pt x="31743" y="32229"/>
                  </a:lnTo>
                  <a:lnTo>
                    <a:pt x="31257" y="29189"/>
                  </a:lnTo>
                  <a:lnTo>
                    <a:pt x="30527" y="26148"/>
                  </a:lnTo>
                  <a:lnTo>
                    <a:pt x="29676" y="23229"/>
                  </a:lnTo>
                  <a:lnTo>
                    <a:pt x="28703" y="20432"/>
                  </a:lnTo>
                  <a:lnTo>
                    <a:pt x="27486" y="17757"/>
                  </a:lnTo>
                  <a:lnTo>
                    <a:pt x="26149" y="15324"/>
                  </a:lnTo>
                  <a:lnTo>
                    <a:pt x="24446" y="13013"/>
                  </a:lnTo>
                  <a:lnTo>
                    <a:pt x="22743" y="10824"/>
                  </a:lnTo>
                  <a:lnTo>
                    <a:pt x="20797" y="8878"/>
                  </a:lnTo>
                  <a:lnTo>
                    <a:pt x="18608" y="7054"/>
                  </a:lnTo>
                  <a:lnTo>
                    <a:pt x="17392" y="6203"/>
                  </a:lnTo>
                  <a:lnTo>
                    <a:pt x="16176" y="5473"/>
                  </a:lnTo>
                  <a:lnTo>
                    <a:pt x="14960" y="4743"/>
                  </a:lnTo>
                  <a:lnTo>
                    <a:pt x="13622" y="4135"/>
                  </a:lnTo>
                  <a:lnTo>
                    <a:pt x="12284" y="3527"/>
                  </a:lnTo>
                  <a:lnTo>
                    <a:pt x="10946" y="3041"/>
                  </a:lnTo>
                  <a:lnTo>
                    <a:pt x="9487" y="2554"/>
                  </a:lnTo>
                  <a:lnTo>
                    <a:pt x="7906" y="2189"/>
                  </a:lnTo>
                  <a:lnTo>
                    <a:pt x="6325" y="1824"/>
                  </a:lnTo>
                  <a:lnTo>
                    <a:pt x="4744" y="1581"/>
                  </a:lnTo>
                  <a:lnTo>
                    <a:pt x="4744" y="1581"/>
                  </a:lnTo>
                  <a:lnTo>
                    <a:pt x="3406" y="1338"/>
                  </a:lnTo>
                  <a:lnTo>
                    <a:pt x="2190" y="973"/>
                  </a:lnTo>
                  <a:lnTo>
                    <a:pt x="1095" y="48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543421" y="998729"/>
              <a:ext cx="2390666" cy="3457791"/>
            </a:xfrm>
            <a:custGeom>
              <a:avLst/>
              <a:gdLst/>
              <a:ahLst/>
              <a:cxnLst/>
              <a:rect l="l" t="t" r="r" b="b"/>
              <a:pathLst>
                <a:path w="133781" h="193497" fill="none" extrusionOk="0">
                  <a:moveTo>
                    <a:pt x="79904" y="0"/>
                  </a:moveTo>
                  <a:lnTo>
                    <a:pt x="79904" y="0"/>
                  </a:lnTo>
                  <a:lnTo>
                    <a:pt x="76377" y="122"/>
                  </a:lnTo>
                  <a:lnTo>
                    <a:pt x="72850" y="365"/>
                  </a:lnTo>
                  <a:lnTo>
                    <a:pt x="69445" y="851"/>
                  </a:lnTo>
                  <a:lnTo>
                    <a:pt x="66161" y="1459"/>
                  </a:lnTo>
                  <a:lnTo>
                    <a:pt x="62877" y="2189"/>
                  </a:lnTo>
                  <a:lnTo>
                    <a:pt x="59715" y="3162"/>
                  </a:lnTo>
                  <a:lnTo>
                    <a:pt x="56553" y="4257"/>
                  </a:lnTo>
                  <a:lnTo>
                    <a:pt x="53391" y="5594"/>
                  </a:lnTo>
                  <a:lnTo>
                    <a:pt x="50350" y="7054"/>
                  </a:lnTo>
                  <a:lnTo>
                    <a:pt x="47432" y="8635"/>
                  </a:lnTo>
                  <a:lnTo>
                    <a:pt x="44634" y="10338"/>
                  </a:lnTo>
                  <a:lnTo>
                    <a:pt x="41837" y="12162"/>
                  </a:lnTo>
                  <a:lnTo>
                    <a:pt x="39040" y="14108"/>
                  </a:lnTo>
                  <a:lnTo>
                    <a:pt x="36364" y="16297"/>
                  </a:lnTo>
                  <a:lnTo>
                    <a:pt x="33810" y="18486"/>
                  </a:lnTo>
                  <a:lnTo>
                    <a:pt x="31378" y="20919"/>
                  </a:lnTo>
                  <a:lnTo>
                    <a:pt x="28946" y="23351"/>
                  </a:lnTo>
                  <a:lnTo>
                    <a:pt x="26635" y="25905"/>
                  </a:lnTo>
                  <a:lnTo>
                    <a:pt x="24324" y="28581"/>
                  </a:lnTo>
                  <a:lnTo>
                    <a:pt x="22257" y="31378"/>
                  </a:lnTo>
                  <a:lnTo>
                    <a:pt x="20189" y="34297"/>
                  </a:lnTo>
                  <a:lnTo>
                    <a:pt x="18121" y="37215"/>
                  </a:lnTo>
                  <a:lnTo>
                    <a:pt x="16297" y="40256"/>
                  </a:lnTo>
                  <a:lnTo>
                    <a:pt x="14473" y="43418"/>
                  </a:lnTo>
                  <a:lnTo>
                    <a:pt x="12770" y="46702"/>
                  </a:lnTo>
                  <a:lnTo>
                    <a:pt x="11189" y="49986"/>
                  </a:lnTo>
                  <a:lnTo>
                    <a:pt x="9730" y="53269"/>
                  </a:lnTo>
                  <a:lnTo>
                    <a:pt x="8392" y="56675"/>
                  </a:lnTo>
                  <a:lnTo>
                    <a:pt x="7054" y="60202"/>
                  </a:lnTo>
                  <a:lnTo>
                    <a:pt x="5838" y="63729"/>
                  </a:lnTo>
                  <a:lnTo>
                    <a:pt x="4743" y="67255"/>
                  </a:lnTo>
                  <a:lnTo>
                    <a:pt x="3770" y="70904"/>
                  </a:lnTo>
                  <a:lnTo>
                    <a:pt x="3770" y="70904"/>
                  </a:lnTo>
                  <a:lnTo>
                    <a:pt x="2554" y="76377"/>
                  </a:lnTo>
                  <a:lnTo>
                    <a:pt x="1581" y="81971"/>
                  </a:lnTo>
                  <a:lnTo>
                    <a:pt x="852" y="87444"/>
                  </a:lnTo>
                  <a:lnTo>
                    <a:pt x="365" y="92917"/>
                  </a:lnTo>
                  <a:lnTo>
                    <a:pt x="122" y="98268"/>
                  </a:lnTo>
                  <a:lnTo>
                    <a:pt x="0" y="103620"/>
                  </a:lnTo>
                  <a:lnTo>
                    <a:pt x="122" y="108849"/>
                  </a:lnTo>
                  <a:lnTo>
                    <a:pt x="487" y="113957"/>
                  </a:lnTo>
                  <a:lnTo>
                    <a:pt x="973" y="118944"/>
                  </a:lnTo>
                  <a:lnTo>
                    <a:pt x="1581" y="123930"/>
                  </a:lnTo>
                  <a:lnTo>
                    <a:pt x="2311" y="128795"/>
                  </a:lnTo>
                  <a:lnTo>
                    <a:pt x="3162" y="133538"/>
                  </a:lnTo>
                  <a:lnTo>
                    <a:pt x="4135" y="138038"/>
                  </a:lnTo>
                  <a:lnTo>
                    <a:pt x="5230" y="142538"/>
                  </a:lnTo>
                  <a:lnTo>
                    <a:pt x="6446" y="146794"/>
                  </a:lnTo>
                  <a:lnTo>
                    <a:pt x="7541" y="150930"/>
                  </a:lnTo>
                  <a:lnTo>
                    <a:pt x="8878" y="154821"/>
                  </a:lnTo>
                  <a:lnTo>
                    <a:pt x="10095" y="158592"/>
                  </a:lnTo>
                  <a:lnTo>
                    <a:pt x="12649" y="165524"/>
                  </a:lnTo>
                  <a:lnTo>
                    <a:pt x="15203" y="171605"/>
                  </a:lnTo>
                  <a:lnTo>
                    <a:pt x="17513" y="176713"/>
                  </a:lnTo>
                  <a:lnTo>
                    <a:pt x="19459" y="180848"/>
                  </a:lnTo>
                  <a:lnTo>
                    <a:pt x="21162" y="184010"/>
                  </a:lnTo>
                  <a:lnTo>
                    <a:pt x="22500" y="186442"/>
                  </a:lnTo>
                  <a:lnTo>
                    <a:pt x="22500" y="186442"/>
                  </a:lnTo>
                  <a:lnTo>
                    <a:pt x="28702" y="188510"/>
                  </a:lnTo>
                  <a:lnTo>
                    <a:pt x="35878" y="190821"/>
                  </a:lnTo>
                  <a:lnTo>
                    <a:pt x="45242" y="193496"/>
                  </a:lnTo>
                  <a:lnTo>
                    <a:pt x="45242" y="193496"/>
                  </a:lnTo>
                  <a:lnTo>
                    <a:pt x="55702" y="193131"/>
                  </a:lnTo>
                  <a:lnTo>
                    <a:pt x="66769" y="192767"/>
                  </a:lnTo>
                  <a:lnTo>
                    <a:pt x="78323" y="192645"/>
                  </a:lnTo>
                  <a:lnTo>
                    <a:pt x="90485" y="192523"/>
                  </a:lnTo>
                  <a:lnTo>
                    <a:pt x="90485" y="192523"/>
                  </a:lnTo>
                  <a:lnTo>
                    <a:pt x="106782" y="192645"/>
                  </a:lnTo>
                  <a:lnTo>
                    <a:pt x="106782" y="188510"/>
                  </a:lnTo>
                  <a:lnTo>
                    <a:pt x="99728" y="188510"/>
                  </a:lnTo>
                  <a:lnTo>
                    <a:pt x="92795" y="188510"/>
                  </a:lnTo>
                  <a:lnTo>
                    <a:pt x="92795" y="188631"/>
                  </a:lnTo>
                  <a:lnTo>
                    <a:pt x="83917" y="188631"/>
                  </a:lnTo>
                  <a:lnTo>
                    <a:pt x="83917" y="188510"/>
                  </a:lnTo>
                  <a:lnTo>
                    <a:pt x="78079" y="188510"/>
                  </a:lnTo>
                  <a:lnTo>
                    <a:pt x="78079" y="188510"/>
                  </a:lnTo>
                  <a:lnTo>
                    <a:pt x="29189" y="188510"/>
                  </a:lnTo>
                  <a:lnTo>
                    <a:pt x="29189" y="125146"/>
                  </a:lnTo>
                  <a:lnTo>
                    <a:pt x="28946" y="125146"/>
                  </a:lnTo>
                  <a:lnTo>
                    <a:pt x="28946" y="88174"/>
                  </a:lnTo>
                  <a:lnTo>
                    <a:pt x="29189" y="88174"/>
                  </a:lnTo>
                  <a:lnTo>
                    <a:pt x="29189" y="30283"/>
                  </a:lnTo>
                  <a:lnTo>
                    <a:pt x="28094" y="30283"/>
                  </a:lnTo>
                  <a:lnTo>
                    <a:pt x="28094" y="25175"/>
                  </a:lnTo>
                  <a:lnTo>
                    <a:pt x="76620" y="25175"/>
                  </a:lnTo>
                  <a:lnTo>
                    <a:pt x="83552" y="25175"/>
                  </a:lnTo>
                  <a:lnTo>
                    <a:pt x="83552" y="24081"/>
                  </a:lnTo>
                  <a:lnTo>
                    <a:pt x="106903" y="24081"/>
                  </a:lnTo>
                  <a:lnTo>
                    <a:pt x="106903" y="25175"/>
                  </a:lnTo>
                  <a:lnTo>
                    <a:pt x="115538" y="25175"/>
                  </a:lnTo>
                  <a:lnTo>
                    <a:pt x="133781" y="25175"/>
                  </a:lnTo>
                  <a:lnTo>
                    <a:pt x="133781" y="25175"/>
                  </a:lnTo>
                  <a:lnTo>
                    <a:pt x="131835" y="22500"/>
                  </a:lnTo>
                  <a:lnTo>
                    <a:pt x="129524" y="19824"/>
                  </a:lnTo>
                  <a:lnTo>
                    <a:pt x="126970" y="17270"/>
                  </a:lnTo>
                  <a:lnTo>
                    <a:pt x="124295" y="14959"/>
                  </a:lnTo>
                  <a:lnTo>
                    <a:pt x="121254" y="12648"/>
                  </a:lnTo>
                  <a:lnTo>
                    <a:pt x="117849" y="10459"/>
                  </a:lnTo>
                  <a:lnTo>
                    <a:pt x="114322" y="8513"/>
                  </a:lnTo>
                  <a:lnTo>
                    <a:pt x="110430" y="6689"/>
                  </a:lnTo>
                  <a:lnTo>
                    <a:pt x="110430" y="6689"/>
                  </a:lnTo>
                  <a:lnTo>
                    <a:pt x="106417" y="5108"/>
                  </a:lnTo>
                  <a:lnTo>
                    <a:pt x="102403" y="3649"/>
                  </a:lnTo>
                  <a:lnTo>
                    <a:pt x="98511" y="2554"/>
                  </a:lnTo>
                  <a:lnTo>
                    <a:pt x="94741" y="1581"/>
                  </a:lnTo>
                  <a:lnTo>
                    <a:pt x="90971" y="851"/>
                  </a:lnTo>
                  <a:lnTo>
                    <a:pt x="87201" y="365"/>
                  </a:lnTo>
                  <a:lnTo>
                    <a:pt x="83431" y="122"/>
                  </a:lnTo>
                  <a:lnTo>
                    <a:pt x="79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465187" y="4439115"/>
              <a:ext cx="3388223" cy="304272"/>
            </a:xfrm>
            <a:custGeom>
              <a:avLst/>
              <a:gdLst/>
              <a:ahLst/>
              <a:cxnLst/>
              <a:rect l="l" t="t" r="r" b="b"/>
              <a:pathLst>
                <a:path w="189604" h="17027" extrusionOk="0">
                  <a:moveTo>
                    <a:pt x="85133" y="0"/>
                  </a:moveTo>
                  <a:lnTo>
                    <a:pt x="75768" y="122"/>
                  </a:lnTo>
                  <a:lnTo>
                    <a:pt x="66647" y="365"/>
                  </a:lnTo>
                  <a:lnTo>
                    <a:pt x="57891" y="730"/>
                  </a:lnTo>
                  <a:lnTo>
                    <a:pt x="49620" y="973"/>
                  </a:lnTo>
                  <a:lnTo>
                    <a:pt x="41837" y="1460"/>
                  </a:lnTo>
                  <a:lnTo>
                    <a:pt x="34540" y="1946"/>
                  </a:lnTo>
                  <a:lnTo>
                    <a:pt x="27851" y="2554"/>
                  </a:lnTo>
                  <a:lnTo>
                    <a:pt x="21648" y="3041"/>
                  </a:lnTo>
                  <a:lnTo>
                    <a:pt x="16175" y="3771"/>
                  </a:lnTo>
                  <a:lnTo>
                    <a:pt x="11432" y="4500"/>
                  </a:lnTo>
                  <a:lnTo>
                    <a:pt x="7540" y="5230"/>
                  </a:lnTo>
                  <a:lnTo>
                    <a:pt x="4257" y="5960"/>
                  </a:lnTo>
                  <a:lnTo>
                    <a:pt x="3040" y="6446"/>
                  </a:lnTo>
                  <a:lnTo>
                    <a:pt x="1946" y="6811"/>
                  </a:lnTo>
                  <a:lnTo>
                    <a:pt x="1095" y="7176"/>
                  </a:lnTo>
                  <a:lnTo>
                    <a:pt x="486" y="7662"/>
                  </a:lnTo>
                  <a:lnTo>
                    <a:pt x="122" y="8027"/>
                  </a:lnTo>
                  <a:lnTo>
                    <a:pt x="0" y="8514"/>
                  </a:lnTo>
                  <a:lnTo>
                    <a:pt x="122" y="9000"/>
                  </a:lnTo>
                  <a:lnTo>
                    <a:pt x="486" y="9365"/>
                  </a:lnTo>
                  <a:lnTo>
                    <a:pt x="1095" y="9851"/>
                  </a:lnTo>
                  <a:lnTo>
                    <a:pt x="1946" y="10216"/>
                  </a:lnTo>
                  <a:lnTo>
                    <a:pt x="3040" y="10581"/>
                  </a:lnTo>
                  <a:lnTo>
                    <a:pt x="4257" y="11068"/>
                  </a:lnTo>
                  <a:lnTo>
                    <a:pt x="7540" y="11797"/>
                  </a:lnTo>
                  <a:lnTo>
                    <a:pt x="11432" y="12527"/>
                  </a:lnTo>
                  <a:lnTo>
                    <a:pt x="16175" y="13257"/>
                  </a:lnTo>
                  <a:lnTo>
                    <a:pt x="21648" y="13987"/>
                  </a:lnTo>
                  <a:lnTo>
                    <a:pt x="27851" y="14473"/>
                  </a:lnTo>
                  <a:lnTo>
                    <a:pt x="34540" y="15081"/>
                  </a:lnTo>
                  <a:lnTo>
                    <a:pt x="41837" y="15568"/>
                  </a:lnTo>
                  <a:lnTo>
                    <a:pt x="49620" y="16054"/>
                  </a:lnTo>
                  <a:lnTo>
                    <a:pt x="57891" y="16297"/>
                  </a:lnTo>
                  <a:lnTo>
                    <a:pt x="66647" y="16662"/>
                  </a:lnTo>
                  <a:lnTo>
                    <a:pt x="75768" y="16905"/>
                  </a:lnTo>
                  <a:lnTo>
                    <a:pt x="85133" y="17027"/>
                  </a:lnTo>
                  <a:lnTo>
                    <a:pt x="104470" y="17027"/>
                  </a:lnTo>
                  <a:lnTo>
                    <a:pt x="113957" y="16905"/>
                  </a:lnTo>
                  <a:lnTo>
                    <a:pt x="122957" y="16662"/>
                  </a:lnTo>
                  <a:lnTo>
                    <a:pt x="131713" y="16297"/>
                  </a:lnTo>
                  <a:lnTo>
                    <a:pt x="139983" y="16054"/>
                  </a:lnTo>
                  <a:lnTo>
                    <a:pt x="147767" y="15568"/>
                  </a:lnTo>
                  <a:lnTo>
                    <a:pt x="155064" y="15081"/>
                  </a:lnTo>
                  <a:lnTo>
                    <a:pt x="161875" y="14473"/>
                  </a:lnTo>
                  <a:lnTo>
                    <a:pt x="167955" y="13987"/>
                  </a:lnTo>
                  <a:lnTo>
                    <a:pt x="173428" y="13257"/>
                  </a:lnTo>
                  <a:lnTo>
                    <a:pt x="178171" y="12527"/>
                  </a:lnTo>
                  <a:lnTo>
                    <a:pt x="182185" y="11797"/>
                  </a:lnTo>
                  <a:lnTo>
                    <a:pt x="185347" y="11068"/>
                  </a:lnTo>
                  <a:lnTo>
                    <a:pt x="186563" y="10581"/>
                  </a:lnTo>
                  <a:lnTo>
                    <a:pt x="187658" y="10216"/>
                  </a:lnTo>
                  <a:lnTo>
                    <a:pt x="188509" y="9851"/>
                  </a:lnTo>
                  <a:lnTo>
                    <a:pt x="189117" y="9365"/>
                  </a:lnTo>
                  <a:lnTo>
                    <a:pt x="189482" y="9000"/>
                  </a:lnTo>
                  <a:lnTo>
                    <a:pt x="189604" y="8514"/>
                  </a:lnTo>
                  <a:lnTo>
                    <a:pt x="189482" y="8027"/>
                  </a:lnTo>
                  <a:lnTo>
                    <a:pt x="189117" y="7662"/>
                  </a:lnTo>
                  <a:lnTo>
                    <a:pt x="188509" y="7176"/>
                  </a:lnTo>
                  <a:lnTo>
                    <a:pt x="187658" y="6811"/>
                  </a:lnTo>
                  <a:lnTo>
                    <a:pt x="186563" y="6446"/>
                  </a:lnTo>
                  <a:lnTo>
                    <a:pt x="185347" y="5960"/>
                  </a:lnTo>
                  <a:lnTo>
                    <a:pt x="182185" y="5230"/>
                  </a:lnTo>
                  <a:lnTo>
                    <a:pt x="178171" y="4500"/>
                  </a:lnTo>
                  <a:lnTo>
                    <a:pt x="173428" y="3771"/>
                  </a:lnTo>
                  <a:lnTo>
                    <a:pt x="167955" y="3041"/>
                  </a:lnTo>
                  <a:lnTo>
                    <a:pt x="161875" y="2554"/>
                  </a:lnTo>
                  <a:lnTo>
                    <a:pt x="155064" y="1946"/>
                  </a:lnTo>
                  <a:lnTo>
                    <a:pt x="147767" y="1460"/>
                  </a:lnTo>
                  <a:lnTo>
                    <a:pt x="139983" y="973"/>
                  </a:lnTo>
                  <a:lnTo>
                    <a:pt x="131713" y="730"/>
                  </a:lnTo>
                  <a:lnTo>
                    <a:pt x="122957" y="365"/>
                  </a:lnTo>
                  <a:lnTo>
                    <a:pt x="113957" y="122"/>
                  </a:lnTo>
                  <a:lnTo>
                    <a:pt x="10447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p:nvPr/>
          </p:nvSpPr>
          <p:spPr>
            <a:xfrm>
              <a:off x="1065011" y="1468156"/>
              <a:ext cx="978025" cy="2899247"/>
            </a:xfrm>
            <a:custGeom>
              <a:avLst/>
              <a:gdLst/>
              <a:ahLst/>
              <a:cxnLst/>
              <a:rect l="l" t="t" r="r" b="b"/>
              <a:pathLst>
                <a:path w="54730" h="162241" fill="none" extrusionOk="0">
                  <a:moveTo>
                    <a:pt x="54729" y="162241"/>
                  </a:moveTo>
                  <a:lnTo>
                    <a:pt x="1" y="162241"/>
                  </a:lnTo>
                  <a:lnTo>
                    <a:pt x="1" y="1"/>
                  </a:lnTo>
                  <a:lnTo>
                    <a:pt x="54729" y="1"/>
                  </a:lnTo>
                  <a:lnTo>
                    <a:pt x="54729" y="162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2325543" y="1468156"/>
              <a:ext cx="980187" cy="2899247"/>
            </a:xfrm>
            <a:custGeom>
              <a:avLst/>
              <a:gdLst/>
              <a:ahLst/>
              <a:cxnLst/>
              <a:rect l="l" t="t" r="r" b="b"/>
              <a:pathLst>
                <a:path w="54851" h="162241" extrusionOk="0">
                  <a:moveTo>
                    <a:pt x="1" y="1"/>
                  </a:moveTo>
                  <a:lnTo>
                    <a:pt x="1" y="162241"/>
                  </a:lnTo>
                  <a:lnTo>
                    <a:pt x="54851" y="162241"/>
                  </a:lnTo>
                  <a:lnTo>
                    <a:pt x="5485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a:off x="2325543" y="1468156"/>
              <a:ext cx="980187" cy="2899247"/>
            </a:xfrm>
            <a:custGeom>
              <a:avLst/>
              <a:gdLst/>
              <a:ahLst/>
              <a:cxnLst/>
              <a:rect l="l" t="t" r="r" b="b"/>
              <a:pathLst>
                <a:path w="54851" h="162241" fill="none" extrusionOk="0">
                  <a:moveTo>
                    <a:pt x="54851" y="162241"/>
                  </a:moveTo>
                  <a:lnTo>
                    <a:pt x="1" y="162241"/>
                  </a:lnTo>
                  <a:lnTo>
                    <a:pt x="1" y="1"/>
                  </a:lnTo>
                  <a:lnTo>
                    <a:pt x="54851" y="1"/>
                  </a:lnTo>
                  <a:lnTo>
                    <a:pt x="54851" y="162241"/>
                  </a:lnTo>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a:off x="2453778" y="1539886"/>
              <a:ext cx="851952" cy="2823174"/>
            </a:xfrm>
            <a:custGeom>
              <a:avLst/>
              <a:gdLst/>
              <a:ahLst/>
              <a:cxnLst/>
              <a:rect l="l" t="t" r="r" b="b"/>
              <a:pathLst>
                <a:path w="47675" h="157984" extrusionOk="0">
                  <a:moveTo>
                    <a:pt x="122" y="0"/>
                  </a:moveTo>
                  <a:lnTo>
                    <a:pt x="122" y="2189"/>
                  </a:lnTo>
                  <a:lnTo>
                    <a:pt x="0" y="2189"/>
                  </a:lnTo>
                  <a:lnTo>
                    <a:pt x="0" y="55945"/>
                  </a:lnTo>
                  <a:lnTo>
                    <a:pt x="122" y="55945"/>
                  </a:lnTo>
                  <a:lnTo>
                    <a:pt x="122" y="57648"/>
                  </a:lnTo>
                  <a:lnTo>
                    <a:pt x="41715" y="57648"/>
                  </a:lnTo>
                  <a:lnTo>
                    <a:pt x="41715" y="83796"/>
                  </a:lnTo>
                  <a:lnTo>
                    <a:pt x="122" y="83796"/>
                  </a:lnTo>
                  <a:lnTo>
                    <a:pt x="122" y="85620"/>
                  </a:lnTo>
                  <a:lnTo>
                    <a:pt x="122" y="88296"/>
                  </a:lnTo>
                  <a:lnTo>
                    <a:pt x="122" y="90971"/>
                  </a:lnTo>
                  <a:lnTo>
                    <a:pt x="0" y="90971"/>
                  </a:lnTo>
                  <a:lnTo>
                    <a:pt x="0" y="157984"/>
                  </a:lnTo>
                  <a:lnTo>
                    <a:pt x="4865" y="157984"/>
                  </a:lnTo>
                  <a:lnTo>
                    <a:pt x="5108" y="90485"/>
                  </a:lnTo>
                  <a:lnTo>
                    <a:pt x="47675" y="90485"/>
                  </a:lnTo>
                  <a:lnTo>
                    <a:pt x="47675" y="55459"/>
                  </a:lnTo>
                  <a:lnTo>
                    <a:pt x="4865" y="55459"/>
                  </a:lnTo>
                  <a:lnTo>
                    <a:pt x="5108" y="4135"/>
                  </a:lnTo>
                  <a:lnTo>
                    <a:pt x="47675" y="4135"/>
                  </a:lnTo>
                  <a:lnTo>
                    <a:pt x="47675" y="0"/>
                  </a:lnTo>
                  <a:close/>
                </a:path>
              </a:pathLst>
            </a:custGeom>
            <a:solidFill>
              <a:srgbClr val="ADA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2453778" y="1539886"/>
              <a:ext cx="851952" cy="2823174"/>
            </a:xfrm>
            <a:custGeom>
              <a:avLst/>
              <a:gdLst/>
              <a:ahLst/>
              <a:cxnLst/>
              <a:rect l="l" t="t" r="r" b="b"/>
              <a:pathLst>
                <a:path w="47675" h="157984" fill="none" extrusionOk="0">
                  <a:moveTo>
                    <a:pt x="47675" y="0"/>
                  </a:moveTo>
                  <a:lnTo>
                    <a:pt x="122" y="0"/>
                  </a:lnTo>
                  <a:lnTo>
                    <a:pt x="122" y="2189"/>
                  </a:lnTo>
                  <a:lnTo>
                    <a:pt x="0" y="2189"/>
                  </a:lnTo>
                  <a:lnTo>
                    <a:pt x="0" y="55945"/>
                  </a:lnTo>
                  <a:lnTo>
                    <a:pt x="122" y="55945"/>
                  </a:lnTo>
                  <a:lnTo>
                    <a:pt x="122" y="57648"/>
                  </a:lnTo>
                  <a:lnTo>
                    <a:pt x="41715" y="57648"/>
                  </a:lnTo>
                  <a:lnTo>
                    <a:pt x="41715" y="83796"/>
                  </a:lnTo>
                  <a:lnTo>
                    <a:pt x="122" y="83796"/>
                  </a:lnTo>
                  <a:lnTo>
                    <a:pt x="122" y="85620"/>
                  </a:lnTo>
                  <a:lnTo>
                    <a:pt x="122" y="88296"/>
                  </a:lnTo>
                  <a:lnTo>
                    <a:pt x="122" y="90971"/>
                  </a:lnTo>
                  <a:lnTo>
                    <a:pt x="0" y="90971"/>
                  </a:lnTo>
                  <a:lnTo>
                    <a:pt x="0" y="157984"/>
                  </a:lnTo>
                  <a:lnTo>
                    <a:pt x="4865" y="157984"/>
                  </a:lnTo>
                  <a:lnTo>
                    <a:pt x="5108" y="90485"/>
                  </a:lnTo>
                  <a:lnTo>
                    <a:pt x="47675" y="90485"/>
                  </a:lnTo>
                  <a:lnTo>
                    <a:pt x="47675" y="55459"/>
                  </a:lnTo>
                  <a:lnTo>
                    <a:pt x="4865" y="55459"/>
                  </a:lnTo>
                  <a:lnTo>
                    <a:pt x="5108" y="4135"/>
                  </a:lnTo>
                  <a:lnTo>
                    <a:pt x="47675" y="4135"/>
                  </a:lnTo>
                  <a:lnTo>
                    <a:pt x="476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a:off x="2305993" y="1448606"/>
              <a:ext cx="1080152" cy="91298"/>
            </a:xfrm>
            <a:custGeom>
              <a:avLst/>
              <a:gdLst/>
              <a:ahLst/>
              <a:cxnLst/>
              <a:rect l="l" t="t" r="r" b="b"/>
              <a:pathLst>
                <a:path w="60445" h="5109" extrusionOk="0">
                  <a:moveTo>
                    <a:pt x="0" y="0"/>
                  </a:moveTo>
                  <a:lnTo>
                    <a:pt x="0" y="5108"/>
                  </a:lnTo>
                  <a:lnTo>
                    <a:pt x="60445" y="5108"/>
                  </a:lnTo>
                  <a:lnTo>
                    <a:pt x="6044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a:off x="2305993" y="1448606"/>
              <a:ext cx="1080152" cy="91298"/>
            </a:xfrm>
            <a:custGeom>
              <a:avLst/>
              <a:gdLst/>
              <a:ahLst/>
              <a:cxnLst/>
              <a:rect l="l" t="t" r="r" b="b"/>
              <a:pathLst>
                <a:path w="60445" h="5109" fill="none" extrusionOk="0">
                  <a:moveTo>
                    <a:pt x="60445" y="5108"/>
                  </a:moveTo>
                  <a:lnTo>
                    <a:pt x="0" y="5108"/>
                  </a:lnTo>
                  <a:lnTo>
                    <a:pt x="0" y="0"/>
                  </a:lnTo>
                  <a:lnTo>
                    <a:pt x="60445" y="0"/>
                  </a:lnTo>
                  <a:lnTo>
                    <a:pt x="60445" y="51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2305993" y="1448606"/>
              <a:ext cx="302110" cy="91298"/>
            </a:xfrm>
            <a:custGeom>
              <a:avLst/>
              <a:gdLst/>
              <a:ahLst/>
              <a:cxnLst/>
              <a:rect l="l" t="t" r="r" b="b"/>
              <a:pathLst>
                <a:path w="16906" h="5109" extrusionOk="0">
                  <a:moveTo>
                    <a:pt x="0" y="0"/>
                  </a:moveTo>
                  <a:lnTo>
                    <a:pt x="0" y="5108"/>
                  </a:lnTo>
                  <a:lnTo>
                    <a:pt x="16905" y="5108"/>
                  </a:lnTo>
                  <a:lnTo>
                    <a:pt x="169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2305993" y="1448606"/>
              <a:ext cx="302110" cy="91298"/>
            </a:xfrm>
            <a:custGeom>
              <a:avLst/>
              <a:gdLst/>
              <a:ahLst/>
              <a:cxnLst/>
              <a:rect l="l" t="t" r="r" b="b"/>
              <a:pathLst>
                <a:path w="16906" h="5109" fill="none" extrusionOk="0">
                  <a:moveTo>
                    <a:pt x="16905" y="5108"/>
                  </a:moveTo>
                  <a:lnTo>
                    <a:pt x="0" y="5108"/>
                  </a:lnTo>
                  <a:lnTo>
                    <a:pt x="0" y="0"/>
                  </a:lnTo>
                  <a:lnTo>
                    <a:pt x="16905" y="0"/>
                  </a:lnTo>
                  <a:lnTo>
                    <a:pt x="16905" y="51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1045461" y="1448606"/>
              <a:ext cx="1077990" cy="91298"/>
            </a:xfrm>
            <a:custGeom>
              <a:avLst/>
              <a:gdLst/>
              <a:ahLst/>
              <a:cxnLst/>
              <a:rect l="l" t="t" r="r" b="b"/>
              <a:pathLst>
                <a:path w="60324" h="5109" extrusionOk="0">
                  <a:moveTo>
                    <a:pt x="0" y="0"/>
                  </a:moveTo>
                  <a:lnTo>
                    <a:pt x="0" y="5108"/>
                  </a:lnTo>
                  <a:lnTo>
                    <a:pt x="60323" y="5108"/>
                  </a:lnTo>
                  <a:lnTo>
                    <a:pt x="6032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1045461" y="1448606"/>
              <a:ext cx="1077990" cy="91298"/>
            </a:xfrm>
            <a:custGeom>
              <a:avLst/>
              <a:gdLst/>
              <a:ahLst/>
              <a:cxnLst/>
              <a:rect l="l" t="t" r="r" b="b"/>
              <a:pathLst>
                <a:path w="60324" h="5109" fill="none" extrusionOk="0">
                  <a:moveTo>
                    <a:pt x="60323" y="5108"/>
                  </a:moveTo>
                  <a:lnTo>
                    <a:pt x="0" y="5108"/>
                  </a:lnTo>
                  <a:lnTo>
                    <a:pt x="0" y="0"/>
                  </a:lnTo>
                  <a:lnTo>
                    <a:pt x="60323" y="0"/>
                  </a:lnTo>
                  <a:lnTo>
                    <a:pt x="60323" y="51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1912621" y="1448606"/>
              <a:ext cx="210830" cy="91298"/>
            </a:xfrm>
            <a:custGeom>
              <a:avLst/>
              <a:gdLst/>
              <a:ahLst/>
              <a:cxnLst/>
              <a:rect l="l" t="t" r="r" b="b"/>
              <a:pathLst>
                <a:path w="11798" h="5109" extrusionOk="0">
                  <a:moveTo>
                    <a:pt x="0" y="0"/>
                  </a:moveTo>
                  <a:lnTo>
                    <a:pt x="0" y="5108"/>
                  </a:lnTo>
                  <a:lnTo>
                    <a:pt x="11797" y="5108"/>
                  </a:lnTo>
                  <a:lnTo>
                    <a:pt x="1179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1912621" y="1448606"/>
              <a:ext cx="210830" cy="91298"/>
            </a:xfrm>
            <a:custGeom>
              <a:avLst/>
              <a:gdLst/>
              <a:ahLst/>
              <a:cxnLst/>
              <a:rect l="l" t="t" r="r" b="b"/>
              <a:pathLst>
                <a:path w="11798" h="5109" fill="none" extrusionOk="0">
                  <a:moveTo>
                    <a:pt x="11797" y="5108"/>
                  </a:moveTo>
                  <a:lnTo>
                    <a:pt x="0" y="5108"/>
                  </a:lnTo>
                  <a:lnTo>
                    <a:pt x="0" y="0"/>
                  </a:lnTo>
                  <a:lnTo>
                    <a:pt x="11797" y="0"/>
                  </a:lnTo>
                  <a:lnTo>
                    <a:pt x="11797" y="51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2451598" y="4363042"/>
              <a:ext cx="919340" cy="110865"/>
            </a:xfrm>
            <a:custGeom>
              <a:avLst/>
              <a:gdLst/>
              <a:ahLst/>
              <a:cxnLst/>
              <a:rect l="l" t="t" r="r" b="b"/>
              <a:pathLst>
                <a:path w="51446" h="6204" extrusionOk="0">
                  <a:moveTo>
                    <a:pt x="1" y="1"/>
                  </a:moveTo>
                  <a:lnTo>
                    <a:pt x="1" y="6203"/>
                  </a:lnTo>
                  <a:lnTo>
                    <a:pt x="51445" y="6203"/>
                  </a:lnTo>
                  <a:lnTo>
                    <a:pt x="51445"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2451598" y="4397817"/>
              <a:ext cx="919340" cy="69568"/>
            </a:xfrm>
            <a:custGeom>
              <a:avLst/>
              <a:gdLst/>
              <a:ahLst/>
              <a:cxnLst/>
              <a:rect l="l" t="t" r="r" b="b"/>
              <a:pathLst>
                <a:path w="51446" h="3893" extrusionOk="0">
                  <a:moveTo>
                    <a:pt x="1" y="1"/>
                  </a:moveTo>
                  <a:lnTo>
                    <a:pt x="1" y="3892"/>
                  </a:lnTo>
                  <a:lnTo>
                    <a:pt x="51445" y="3892"/>
                  </a:lnTo>
                  <a:lnTo>
                    <a:pt x="51445"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2451598" y="4397817"/>
              <a:ext cx="919340" cy="76090"/>
            </a:xfrm>
            <a:custGeom>
              <a:avLst/>
              <a:gdLst/>
              <a:ahLst/>
              <a:cxnLst/>
              <a:rect l="l" t="t" r="r" b="b"/>
              <a:pathLst>
                <a:path w="51446" h="4258" fill="none" extrusionOk="0">
                  <a:moveTo>
                    <a:pt x="51445" y="1"/>
                  </a:moveTo>
                  <a:lnTo>
                    <a:pt x="1" y="1"/>
                  </a:lnTo>
                  <a:lnTo>
                    <a:pt x="1" y="4257"/>
                  </a:lnTo>
                  <a:lnTo>
                    <a:pt x="1" y="3892"/>
                  </a:lnTo>
                  <a:lnTo>
                    <a:pt x="51445" y="3892"/>
                  </a:lnTo>
                  <a:lnTo>
                    <a:pt x="514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2451598" y="4467367"/>
              <a:ext cx="964980" cy="108685"/>
            </a:xfrm>
            <a:custGeom>
              <a:avLst/>
              <a:gdLst/>
              <a:ahLst/>
              <a:cxnLst/>
              <a:rect l="l" t="t" r="r" b="b"/>
              <a:pathLst>
                <a:path w="54000" h="6082" extrusionOk="0">
                  <a:moveTo>
                    <a:pt x="1" y="0"/>
                  </a:moveTo>
                  <a:lnTo>
                    <a:pt x="1" y="6081"/>
                  </a:lnTo>
                  <a:lnTo>
                    <a:pt x="53999" y="6081"/>
                  </a:lnTo>
                  <a:lnTo>
                    <a:pt x="53999"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2451598" y="4502142"/>
              <a:ext cx="964980" cy="73910"/>
            </a:xfrm>
            <a:custGeom>
              <a:avLst/>
              <a:gdLst/>
              <a:ahLst/>
              <a:cxnLst/>
              <a:rect l="l" t="t" r="r" b="b"/>
              <a:pathLst>
                <a:path w="54000" h="4136" extrusionOk="0">
                  <a:moveTo>
                    <a:pt x="1" y="0"/>
                  </a:moveTo>
                  <a:lnTo>
                    <a:pt x="1" y="4135"/>
                  </a:lnTo>
                  <a:lnTo>
                    <a:pt x="53999" y="4135"/>
                  </a:lnTo>
                  <a:lnTo>
                    <a:pt x="53999"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2451598" y="4502142"/>
              <a:ext cx="964980" cy="73910"/>
            </a:xfrm>
            <a:custGeom>
              <a:avLst/>
              <a:gdLst/>
              <a:ahLst/>
              <a:cxnLst/>
              <a:rect l="l" t="t" r="r" b="b"/>
              <a:pathLst>
                <a:path w="54000" h="4136" fill="none" extrusionOk="0">
                  <a:moveTo>
                    <a:pt x="53999" y="0"/>
                  </a:moveTo>
                  <a:lnTo>
                    <a:pt x="1" y="0"/>
                  </a:lnTo>
                  <a:lnTo>
                    <a:pt x="1" y="4135"/>
                  </a:lnTo>
                  <a:lnTo>
                    <a:pt x="53999" y="4135"/>
                  </a:lnTo>
                  <a:lnTo>
                    <a:pt x="539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1312779" y="3315503"/>
              <a:ext cx="625932" cy="728077"/>
            </a:xfrm>
            <a:custGeom>
              <a:avLst/>
              <a:gdLst/>
              <a:ahLst/>
              <a:cxnLst/>
              <a:rect l="l" t="t" r="r" b="b"/>
              <a:pathLst>
                <a:path w="35027" h="40743" extrusionOk="0">
                  <a:moveTo>
                    <a:pt x="0" y="0"/>
                  </a:moveTo>
                  <a:lnTo>
                    <a:pt x="0" y="3041"/>
                  </a:lnTo>
                  <a:lnTo>
                    <a:pt x="122" y="3162"/>
                  </a:lnTo>
                  <a:lnTo>
                    <a:pt x="9608" y="3162"/>
                  </a:lnTo>
                  <a:lnTo>
                    <a:pt x="6446" y="0"/>
                  </a:lnTo>
                  <a:close/>
                  <a:moveTo>
                    <a:pt x="23229" y="0"/>
                  </a:moveTo>
                  <a:lnTo>
                    <a:pt x="26392" y="3162"/>
                  </a:lnTo>
                  <a:lnTo>
                    <a:pt x="27608" y="3162"/>
                  </a:lnTo>
                  <a:lnTo>
                    <a:pt x="24446" y="0"/>
                  </a:lnTo>
                  <a:close/>
                  <a:moveTo>
                    <a:pt x="26027" y="0"/>
                  </a:moveTo>
                  <a:lnTo>
                    <a:pt x="29189" y="3162"/>
                  </a:lnTo>
                  <a:lnTo>
                    <a:pt x="35026" y="3162"/>
                  </a:lnTo>
                  <a:lnTo>
                    <a:pt x="35026" y="0"/>
                  </a:lnTo>
                  <a:close/>
                  <a:moveTo>
                    <a:pt x="30648" y="4622"/>
                  </a:moveTo>
                  <a:lnTo>
                    <a:pt x="35026" y="8878"/>
                  </a:lnTo>
                  <a:lnTo>
                    <a:pt x="35026" y="4622"/>
                  </a:lnTo>
                  <a:close/>
                  <a:moveTo>
                    <a:pt x="27851" y="4622"/>
                  </a:moveTo>
                  <a:lnTo>
                    <a:pt x="35026" y="11676"/>
                  </a:lnTo>
                  <a:lnTo>
                    <a:pt x="35026" y="10459"/>
                  </a:lnTo>
                  <a:lnTo>
                    <a:pt x="29067" y="4622"/>
                  </a:lnTo>
                  <a:close/>
                  <a:moveTo>
                    <a:pt x="1581" y="4622"/>
                  </a:moveTo>
                  <a:lnTo>
                    <a:pt x="18730" y="21770"/>
                  </a:lnTo>
                  <a:lnTo>
                    <a:pt x="18730" y="12284"/>
                  </a:lnTo>
                  <a:lnTo>
                    <a:pt x="11068" y="4622"/>
                  </a:lnTo>
                  <a:close/>
                  <a:moveTo>
                    <a:pt x="20189" y="13743"/>
                  </a:moveTo>
                  <a:lnTo>
                    <a:pt x="20189" y="23229"/>
                  </a:lnTo>
                  <a:lnTo>
                    <a:pt x="35026" y="38067"/>
                  </a:lnTo>
                  <a:lnTo>
                    <a:pt x="35026" y="28459"/>
                  </a:lnTo>
                  <a:lnTo>
                    <a:pt x="20189" y="13743"/>
                  </a:lnTo>
                  <a:close/>
                  <a:moveTo>
                    <a:pt x="0" y="4622"/>
                  </a:moveTo>
                  <a:lnTo>
                    <a:pt x="0" y="40743"/>
                  </a:lnTo>
                  <a:lnTo>
                    <a:pt x="18730" y="40743"/>
                  </a:lnTo>
                  <a:lnTo>
                    <a:pt x="18730" y="23351"/>
                  </a:lnTo>
                  <a:lnTo>
                    <a:pt x="0" y="4622"/>
                  </a:lnTo>
                  <a:close/>
                  <a:moveTo>
                    <a:pt x="20189" y="24810"/>
                  </a:moveTo>
                  <a:lnTo>
                    <a:pt x="20189" y="40743"/>
                  </a:lnTo>
                  <a:lnTo>
                    <a:pt x="35026" y="40743"/>
                  </a:lnTo>
                  <a:lnTo>
                    <a:pt x="35026" y="39526"/>
                  </a:lnTo>
                  <a:lnTo>
                    <a:pt x="20189" y="24810"/>
                  </a:lnTo>
                  <a:close/>
                </a:path>
              </a:pathLst>
            </a:custGeom>
            <a:solidFill>
              <a:srgbClr val="EDD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1673556" y="3758857"/>
              <a:ext cx="265155" cy="284723"/>
            </a:xfrm>
            <a:custGeom>
              <a:avLst/>
              <a:gdLst/>
              <a:ahLst/>
              <a:cxnLst/>
              <a:rect l="l" t="t" r="r" b="b"/>
              <a:pathLst>
                <a:path w="14838" h="15933" fill="none" extrusionOk="0">
                  <a:moveTo>
                    <a:pt x="0" y="0"/>
                  </a:moveTo>
                  <a:lnTo>
                    <a:pt x="0" y="15933"/>
                  </a:lnTo>
                  <a:lnTo>
                    <a:pt x="14837" y="15933"/>
                  </a:lnTo>
                  <a:lnTo>
                    <a:pt x="14837" y="147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1673556" y="3561090"/>
              <a:ext cx="265155" cy="434670"/>
            </a:xfrm>
            <a:custGeom>
              <a:avLst/>
              <a:gdLst/>
              <a:ahLst/>
              <a:cxnLst/>
              <a:rect l="l" t="t" r="r" b="b"/>
              <a:pathLst>
                <a:path w="14838" h="24324" fill="none" extrusionOk="0">
                  <a:moveTo>
                    <a:pt x="0" y="0"/>
                  </a:moveTo>
                  <a:lnTo>
                    <a:pt x="0" y="9486"/>
                  </a:lnTo>
                  <a:lnTo>
                    <a:pt x="14837" y="24324"/>
                  </a:lnTo>
                  <a:lnTo>
                    <a:pt x="14837" y="147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1312779" y="3398080"/>
              <a:ext cx="334705" cy="645500"/>
            </a:xfrm>
            <a:custGeom>
              <a:avLst/>
              <a:gdLst/>
              <a:ahLst/>
              <a:cxnLst/>
              <a:rect l="l" t="t" r="r" b="b"/>
              <a:pathLst>
                <a:path w="18730" h="36122" fill="none" extrusionOk="0">
                  <a:moveTo>
                    <a:pt x="0" y="1"/>
                  </a:moveTo>
                  <a:lnTo>
                    <a:pt x="0" y="1"/>
                  </a:lnTo>
                  <a:lnTo>
                    <a:pt x="0" y="36122"/>
                  </a:lnTo>
                  <a:lnTo>
                    <a:pt x="18730" y="36122"/>
                  </a:lnTo>
                  <a:lnTo>
                    <a:pt x="18730" y="1873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1341031" y="3398080"/>
              <a:ext cx="306453" cy="306453"/>
            </a:xfrm>
            <a:custGeom>
              <a:avLst/>
              <a:gdLst/>
              <a:ahLst/>
              <a:cxnLst/>
              <a:rect l="l" t="t" r="r" b="b"/>
              <a:pathLst>
                <a:path w="17149" h="17149" fill="none" extrusionOk="0">
                  <a:moveTo>
                    <a:pt x="9487" y="1"/>
                  </a:moveTo>
                  <a:lnTo>
                    <a:pt x="0" y="1"/>
                  </a:lnTo>
                  <a:lnTo>
                    <a:pt x="17149" y="17149"/>
                  </a:lnTo>
                  <a:lnTo>
                    <a:pt x="17149" y="7663"/>
                  </a:lnTo>
                  <a:lnTo>
                    <a:pt x="94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a:off x="1810458" y="3398080"/>
              <a:ext cx="128253" cy="126073"/>
            </a:xfrm>
            <a:custGeom>
              <a:avLst/>
              <a:gdLst/>
              <a:ahLst/>
              <a:cxnLst/>
              <a:rect l="l" t="t" r="r" b="b"/>
              <a:pathLst>
                <a:path w="7177" h="7055" fill="none" extrusionOk="0">
                  <a:moveTo>
                    <a:pt x="1217" y="1"/>
                  </a:moveTo>
                  <a:lnTo>
                    <a:pt x="1" y="1"/>
                  </a:lnTo>
                  <a:lnTo>
                    <a:pt x="7176" y="7055"/>
                  </a:lnTo>
                  <a:lnTo>
                    <a:pt x="7176" y="5838"/>
                  </a:lnTo>
                  <a:lnTo>
                    <a:pt x="12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p:nvPr/>
          </p:nvSpPr>
          <p:spPr>
            <a:xfrm>
              <a:off x="1860458" y="3398080"/>
              <a:ext cx="78253" cy="76090"/>
            </a:xfrm>
            <a:custGeom>
              <a:avLst/>
              <a:gdLst/>
              <a:ahLst/>
              <a:cxnLst/>
              <a:rect l="l" t="t" r="r" b="b"/>
              <a:pathLst>
                <a:path w="4379" h="4258" fill="none" extrusionOk="0">
                  <a:moveTo>
                    <a:pt x="4378" y="1"/>
                  </a:moveTo>
                  <a:lnTo>
                    <a:pt x="0" y="1"/>
                  </a:lnTo>
                  <a:lnTo>
                    <a:pt x="4378" y="4257"/>
                  </a:lnTo>
                  <a:lnTo>
                    <a:pt x="43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p:nvPr/>
          </p:nvSpPr>
          <p:spPr>
            <a:xfrm>
              <a:off x="1312779" y="3315503"/>
              <a:ext cx="171713" cy="56523"/>
            </a:xfrm>
            <a:custGeom>
              <a:avLst/>
              <a:gdLst/>
              <a:ahLst/>
              <a:cxnLst/>
              <a:rect l="l" t="t" r="r" b="b"/>
              <a:pathLst>
                <a:path w="9609" h="3163" fill="none" extrusionOk="0">
                  <a:moveTo>
                    <a:pt x="6446" y="0"/>
                  </a:moveTo>
                  <a:lnTo>
                    <a:pt x="0" y="0"/>
                  </a:lnTo>
                  <a:lnTo>
                    <a:pt x="0" y="3041"/>
                  </a:lnTo>
                  <a:lnTo>
                    <a:pt x="122" y="3162"/>
                  </a:lnTo>
                  <a:lnTo>
                    <a:pt x="9608" y="3162"/>
                  </a:lnTo>
                  <a:lnTo>
                    <a:pt x="64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p:nvPr/>
          </p:nvSpPr>
          <p:spPr>
            <a:xfrm>
              <a:off x="1727881" y="3315503"/>
              <a:ext cx="78253" cy="56523"/>
            </a:xfrm>
            <a:custGeom>
              <a:avLst/>
              <a:gdLst/>
              <a:ahLst/>
              <a:cxnLst/>
              <a:rect l="l" t="t" r="r" b="b"/>
              <a:pathLst>
                <a:path w="4379" h="3163" fill="none" extrusionOk="0">
                  <a:moveTo>
                    <a:pt x="1217" y="0"/>
                  </a:moveTo>
                  <a:lnTo>
                    <a:pt x="0" y="0"/>
                  </a:lnTo>
                  <a:lnTo>
                    <a:pt x="3163" y="3162"/>
                  </a:lnTo>
                  <a:lnTo>
                    <a:pt x="4379" y="3162"/>
                  </a:lnTo>
                  <a:lnTo>
                    <a:pt x="12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1777863" y="3315503"/>
              <a:ext cx="160848" cy="56523"/>
            </a:xfrm>
            <a:custGeom>
              <a:avLst/>
              <a:gdLst/>
              <a:ahLst/>
              <a:cxnLst/>
              <a:rect l="l" t="t" r="r" b="b"/>
              <a:pathLst>
                <a:path w="9001" h="3163" fill="none" extrusionOk="0">
                  <a:moveTo>
                    <a:pt x="9000" y="0"/>
                  </a:moveTo>
                  <a:lnTo>
                    <a:pt x="1" y="0"/>
                  </a:lnTo>
                  <a:lnTo>
                    <a:pt x="3163" y="3162"/>
                  </a:lnTo>
                  <a:lnTo>
                    <a:pt x="9000" y="3162"/>
                  </a:lnTo>
                  <a:lnTo>
                    <a:pt x="90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1286688" y="3289412"/>
              <a:ext cx="747645" cy="780258"/>
            </a:xfrm>
            <a:custGeom>
              <a:avLst/>
              <a:gdLst/>
              <a:ahLst/>
              <a:cxnLst/>
              <a:rect l="l" t="t" r="r" b="b"/>
              <a:pathLst>
                <a:path w="41838" h="43663" extrusionOk="0">
                  <a:moveTo>
                    <a:pt x="20190" y="1460"/>
                  </a:moveTo>
                  <a:lnTo>
                    <a:pt x="20190" y="4622"/>
                  </a:lnTo>
                  <a:lnTo>
                    <a:pt x="1460" y="4622"/>
                  </a:lnTo>
                  <a:lnTo>
                    <a:pt x="1460" y="1460"/>
                  </a:lnTo>
                  <a:close/>
                  <a:moveTo>
                    <a:pt x="40378" y="1460"/>
                  </a:moveTo>
                  <a:lnTo>
                    <a:pt x="40378" y="4622"/>
                  </a:lnTo>
                  <a:lnTo>
                    <a:pt x="21649" y="4622"/>
                  </a:lnTo>
                  <a:lnTo>
                    <a:pt x="21649" y="1460"/>
                  </a:lnTo>
                  <a:close/>
                  <a:moveTo>
                    <a:pt x="20190" y="6082"/>
                  </a:moveTo>
                  <a:lnTo>
                    <a:pt x="20190" y="42203"/>
                  </a:lnTo>
                  <a:lnTo>
                    <a:pt x="1460" y="42203"/>
                  </a:lnTo>
                  <a:lnTo>
                    <a:pt x="1460" y="6082"/>
                  </a:lnTo>
                  <a:close/>
                  <a:moveTo>
                    <a:pt x="40378" y="6082"/>
                  </a:moveTo>
                  <a:lnTo>
                    <a:pt x="40378" y="42203"/>
                  </a:lnTo>
                  <a:lnTo>
                    <a:pt x="21649" y="42203"/>
                  </a:lnTo>
                  <a:lnTo>
                    <a:pt x="21649" y="6082"/>
                  </a:lnTo>
                  <a:close/>
                  <a:moveTo>
                    <a:pt x="1" y="1"/>
                  </a:moveTo>
                  <a:lnTo>
                    <a:pt x="1" y="43662"/>
                  </a:lnTo>
                  <a:lnTo>
                    <a:pt x="41838" y="43662"/>
                  </a:lnTo>
                  <a:lnTo>
                    <a:pt x="41838"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1286688" y="3289412"/>
              <a:ext cx="747645" cy="780258"/>
            </a:xfrm>
            <a:custGeom>
              <a:avLst/>
              <a:gdLst/>
              <a:ahLst/>
              <a:cxnLst/>
              <a:rect l="l" t="t" r="r" b="b"/>
              <a:pathLst>
                <a:path w="41838" h="43663" fill="none" extrusionOk="0">
                  <a:moveTo>
                    <a:pt x="1" y="1"/>
                  </a:moveTo>
                  <a:lnTo>
                    <a:pt x="1" y="43662"/>
                  </a:lnTo>
                  <a:lnTo>
                    <a:pt x="41838" y="43662"/>
                  </a:lnTo>
                  <a:lnTo>
                    <a:pt x="4183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1673556" y="3315503"/>
              <a:ext cx="334705" cy="56523"/>
            </a:xfrm>
            <a:custGeom>
              <a:avLst/>
              <a:gdLst/>
              <a:ahLst/>
              <a:cxnLst/>
              <a:rect l="l" t="t" r="r" b="b"/>
              <a:pathLst>
                <a:path w="18730" h="3163" fill="none" extrusionOk="0">
                  <a:moveTo>
                    <a:pt x="18729" y="3162"/>
                  </a:moveTo>
                  <a:lnTo>
                    <a:pt x="0" y="3162"/>
                  </a:lnTo>
                  <a:lnTo>
                    <a:pt x="0" y="0"/>
                  </a:lnTo>
                  <a:lnTo>
                    <a:pt x="18729" y="0"/>
                  </a:lnTo>
                  <a:lnTo>
                    <a:pt x="18729" y="316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1312779" y="3315503"/>
              <a:ext cx="334705" cy="56523"/>
            </a:xfrm>
            <a:custGeom>
              <a:avLst/>
              <a:gdLst/>
              <a:ahLst/>
              <a:cxnLst/>
              <a:rect l="l" t="t" r="r" b="b"/>
              <a:pathLst>
                <a:path w="18730" h="3163" fill="none" extrusionOk="0">
                  <a:moveTo>
                    <a:pt x="18730" y="0"/>
                  </a:moveTo>
                  <a:lnTo>
                    <a:pt x="18730" y="3162"/>
                  </a:lnTo>
                  <a:lnTo>
                    <a:pt x="0" y="3162"/>
                  </a:lnTo>
                  <a:lnTo>
                    <a:pt x="0" y="0"/>
                  </a:lnTo>
                  <a:lnTo>
                    <a:pt x="18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1312779" y="3398080"/>
              <a:ext cx="334705" cy="645500"/>
            </a:xfrm>
            <a:custGeom>
              <a:avLst/>
              <a:gdLst/>
              <a:ahLst/>
              <a:cxnLst/>
              <a:rect l="l" t="t" r="r" b="b"/>
              <a:pathLst>
                <a:path w="18730" h="36122" fill="none" extrusionOk="0">
                  <a:moveTo>
                    <a:pt x="0" y="1"/>
                  </a:moveTo>
                  <a:lnTo>
                    <a:pt x="18730" y="1"/>
                  </a:lnTo>
                  <a:lnTo>
                    <a:pt x="18730" y="36122"/>
                  </a:lnTo>
                  <a:lnTo>
                    <a:pt x="0" y="3612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1673556" y="3398080"/>
              <a:ext cx="334705" cy="645500"/>
            </a:xfrm>
            <a:custGeom>
              <a:avLst/>
              <a:gdLst/>
              <a:ahLst/>
              <a:cxnLst/>
              <a:rect l="l" t="t" r="r" b="b"/>
              <a:pathLst>
                <a:path w="18730" h="36122" fill="none" extrusionOk="0">
                  <a:moveTo>
                    <a:pt x="0" y="36122"/>
                  </a:moveTo>
                  <a:lnTo>
                    <a:pt x="0" y="1"/>
                  </a:lnTo>
                  <a:lnTo>
                    <a:pt x="18729" y="1"/>
                  </a:lnTo>
                  <a:lnTo>
                    <a:pt x="18729" y="36122"/>
                  </a:lnTo>
                  <a:lnTo>
                    <a:pt x="0" y="3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1308436" y="1726788"/>
              <a:ext cx="721555" cy="754168"/>
            </a:xfrm>
            <a:custGeom>
              <a:avLst/>
              <a:gdLst/>
              <a:ahLst/>
              <a:cxnLst/>
              <a:rect l="l" t="t" r="r" b="b"/>
              <a:pathLst>
                <a:path w="40378" h="42203" extrusionOk="0">
                  <a:moveTo>
                    <a:pt x="0" y="0"/>
                  </a:moveTo>
                  <a:lnTo>
                    <a:pt x="0" y="42202"/>
                  </a:lnTo>
                  <a:lnTo>
                    <a:pt x="40377" y="42202"/>
                  </a:lnTo>
                  <a:lnTo>
                    <a:pt x="403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1308436" y="1726788"/>
              <a:ext cx="721555" cy="754168"/>
            </a:xfrm>
            <a:custGeom>
              <a:avLst/>
              <a:gdLst/>
              <a:ahLst/>
              <a:cxnLst/>
              <a:rect l="l" t="t" r="r" b="b"/>
              <a:pathLst>
                <a:path w="40378" h="42203" fill="none" extrusionOk="0">
                  <a:moveTo>
                    <a:pt x="40377" y="42202"/>
                  </a:moveTo>
                  <a:lnTo>
                    <a:pt x="0" y="42202"/>
                  </a:lnTo>
                  <a:lnTo>
                    <a:pt x="0" y="0"/>
                  </a:lnTo>
                  <a:lnTo>
                    <a:pt x="40377" y="0"/>
                  </a:lnTo>
                  <a:lnTo>
                    <a:pt x="40377" y="422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1312779" y="2480938"/>
              <a:ext cx="625932" cy="2180"/>
            </a:xfrm>
            <a:custGeom>
              <a:avLst/>
              <a:gdLst/>
              <a:ahLst/>
              <a:cxnLst/>
              <a:rect l="l" t="t" r="r" b="b"/>
              <a:pathLst>
                <a:path w="35027" h="122" extrusionOk="0">
                  <a:moveTo>
                    <a:pt x="0" y="0"/>
                  </a:moveTo>
                  <a:lnTo>
                    <a:pt x="0" y="122"/>
                  </a:lnTo>
                  <a:lnTo>
                    <a:pt x="18730" y="122"/>
                  </a:lnTo>
                  <a:lnTo>
                    <a:pt x="18730" y="0"/>
                  </a:lnTo>
                  <a:close/>
                  <a:moveTo>
                    <a:pt x="20189" y="0"/>
                  </a:moveTo>
                  <a:lnTo>
                    <a:pt x="20189" y="122"/>
                  </a:lnTo>
                  <a:lnTo>
                    <a:pt x="35026" y="122"/>
                  </a:lnTo>
                  <a:lnTo>
                    <a:pt x="35026" y="0"/>
                  </a:lnTo>
                  <a:close/>
                </a:path>
              </a:pathLst>
            </a:custGeom>
            <a:solidFill>
              <a:srgbClr val="EDD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1312779" y="2480938"/>
              <a:ext cx="334705" cy="2180"/>
            </a:xfrm>
            <a:custGeom>
              <a:avLst/>
              <a:gdLst/>
              <a:ahLst/>
              <a:cxnLst/>
              <a:rect l="l" t="t" r="r" b="b"/>
              <a:pathLst>
                <a:path w="18730" h="122" fill="none" extrusionOk="0">
                  <a:moveTo>
                    <a:pt x="18730" y="0"/>
                  </a:moveTo>
                  <a:lnTo>
                    <a:pt x="0" y="0"/>
                  </a:lnTo>
                  <a:lnTo>
                    <a:pt x="0" y="122"/>
                  </a:lnTo>
                  <a:lnTo>
                    <a:pt x="18730" y="122"/>
                  </a:lnTo>
                  <a:lnTo>
                    <a:pt x="18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1673556" y="2480938"/>
              <a:ext cx="265155" cy="2180"/>
            </a:xfrm>
            <a:custGeom>
              <a:avLst/>
              <a:gdLst/>
              <a:ahLst/>
              <a:cxnLst/>
              <a:rect l="l" t="t" r="r" b="b"/>
              <a:pathLst>
                <a:path w="14838" h="122" fill="none" extrusionOk="0">
                  <a:moveTo>
                    <a:pt x="14837" y="0"/>
                  </a:moveTo>
                  <a:lnTo>
                    <a:pt x="0" y="0"/>
                  </a:lnTo>
                  <a:lnTo>
                    <a:pt x="0" y="122"/>
                  </a:lnTo>
                  <a:lnTo>
                    <a:pt x="14837" y="122"/>
                  </a:lnTo>
                  <a:lnTo>
                    <a:pt x="148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1312779" y="1755041"/>
              <a:ext cx="625932" cy="725915"/>
            </a:xfrm>
            <a:custGeom>
              <a:avLst/>
              <a:gdLst/>
              <a:ahLst/>
              <a:cxnLst/>
              <a:rect l="l" t="t" r="r" b="b"/>
              <a:pathLst>
                <a:path w="35027" h="40622" extrusionOk="0">
                  <a:moveTo>
                    <a:pt x="0" y="1"/>
                  </a:moveTo>
                  <a:lnTo>
                    <a:pt x="0" y="3041"/>
                  </a:lnTo>
                  <a:lnTo>
                    <a:pt x="122" y="3163"/>
                  </a:lnTo>
                  <a:lnTo>
                    <a:pt x="9608" y="3163"/>
                  </a:lnTo>
                  <a:lnTo>
                    <a:pt x="6446" y="1"/>
                  </a:lnTo>
                  <a:close/>
                  <a:moveTo>
                    <a:pt x="23229" y="1"/>
                  </a:moveTo>
                  <a:lnTo>
                    <a:pt x="26392" y="3163"/>
                  </a:lnTo>
                  <a:lnTo>
                    <a:pt x="27608" y="3163"/>
                  </a:lnTo>
                  <a:lnTo>
                    <a:pt x="24446" y="1"/>
                  </a:lnTo>
                  <a:close/>
                  <a:moveTo>
                    <a:pt x="26027" y="1"/>
                  </a:moveTo>
                  <a:lnTo>
                    <a:pt x="29189" y="3163"/>
                  </a:lnTo>
                  <a:lnTo>
                    <a:pt x="35026" y="3163"/>
                  </a:lnTo>
                  <a:lnTo>
                    <a:pt x="35026" y="1"/>
                  </a:lnTo>
                  <a:close/>
                  <a:moveTo>
                    <a:pt x="30648" y="4622"/>
                  </a:moveTo>
                  <a:lnTo>
                    <a:pt x="35026" y="9000"/>
                  </a:lnTo>
                  <a:lnTo>
                    <a:pt x="35026" y="4622"/>
                  </a:lnTo>
                  <a:close/>
                  <a:moveTo>
                    <a:pt x="27851" y="4622"/>
                  </a:moveTo>
                  <a:lnTo>
                    <a:pt x="35026" y="11798"/>
                  </a:lnTo>
                  <a:lnTo>
                    <a:pt x="35026" y="10460"/>
                  </a:lnTo>
                  <a:lnTo>
                    <a:pt x="29067" y="4622"/>
                  </a:lnTo>
                  <a:close/>
                  <a:moveTo>
                    <a:pt x="1581" y="4622"/>
                  </a:moveTo>
                  <a:lnTo>
                    <a:pt x="18730" y="21770"/>
                  </a:lnTo>
                  <a:lnTo>
                    <a:pt x="18730" y="12284"/>
                  </a:lnTo>
                  <a:lnTo>
                    <a:pt x="11068" y="4622"/>
                  </a:lnTo>
                  <a:close/>
                  <a:moveTo>
                    <a:pt x="20189" y="13743"/>
                  </a:moveTo>
                  <a:lnTo>
                    <a:pt x="20189" y="23230"/>
                  </a:lnTo>
                  <a:lnTo>
                    <a:pt x="35026" y="38067"/>
                  </a:lnTo>
                  <a:lnTo>
                    <a:pt x="35026" y="28459"/>
                  </a:lnTo>
                  <a:lnTo>
                    <a:pt x="20189" y="13743"/>
                  </a:lnTo>
                  <a:close/>
                  <a:moveTo>
                    <a:pt x="0" y="4622"/>
                  </a:moveTo>
                  <a:lnTo>
                    <a:pt x="0" y="40621"/>
                  </a:lnTo>
                  <a:lnTo>
                    <a:pt x="18730" y="40621"/>
                  </a:lnTo>
                  <a:lnTo>
                    <a:pt x="18730" y="23351"/>
                  </a:lnTo>
                  <a:lnTo>
                    <a:pt x="0" y="4622"/>
                  </a:lnTo>
                  <a:close/>
                  <a:moveTo>
                    <a:pt x="20189" y="24811"/>
                  </a:moveTo>
                  <a:lnTo>
                    <a:pt x="20189" y="40621"/>
                  </a:lnTo>
                  <a:lnTo>
                    <a:pt x="35026" y="40621"/>
                  </a:lnTo>
                  <a:lnTo>
                    <a:pt x="35026" y="39527"/>
                  </a:lnTo>
                  <a:lnTo>
                    <a:pt x="20189" y="24811"/>
                  </a:lnTo>
                  <a:close/>
                </a:path>
              </a:pathLst>
            </a:custGeom>
            <a:solidFill>
              <a:srgbClr val="FFE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1673556" y="2198395"/>
              <a:ext cx="265155" cy="282560"/>
            </a:xfrm>
            <a:custGeom>
              <a:avLst/>
              <a:gdLst/>
              <a:ahLst/>
              <a:cxnLst/>
              <a:rect l="l" t="t" r="r" b="b"/>
              <a:pathLst>
                <a:path w="14838" h="15812" fill="none" extrusionOk="0">
                  <a:moveTo>
                    <a:pt x="0" y="1"/>
                  </a:moveTo>
                  <a:lnTo>
                    <a:pt x="0" y="15811"/>
                  </a:lnTo>
                  <a:lnTo>
                    <a:pt x="14837" y="15811"/>
                  </a:lnTo>
                  <a:lnTo>
                    <a:pt x="14837" y="1471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1673556" y="2000628"/>
              <a:ext cx="265155" cy="434688"/>
            </a:xfrm>
            <a:custGeom>
              <a:avLst/>
              <a:gdLst/>
              <a:ahLst/>
              <a:cxnLst/>
              <a:rect l="l" t="t" r="r" b="b"/>
              <a:pathLst>
                <a:path w="14838" h="24325" fill="none" extrusionOk="0">
                  <a:moveTo>
                    <a:pt x="0" y="0"/>
                  </a:moveTo>
                  <a:lnTo>
                    <a:pt x="0" y="9487"/>
                  </a:lnTo>
                  <a:lnTo>
                    <a:pt x="14837" y="24324"/>
                  </a:lnTo>
                  <a:lnTo>
                    <a:pt x="14837" y="147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1312779" y="1837636"/>
              <a:ext cx="334705" cy="643320"/>
            </a:xfrm>
            <a:custGeom>
              <a:avLst/>
              <a:gdLst/>
              <a:ahLst/>
              <a:cxnLst/>
              <a:rect l="l" t="t" r="r" b="b"/>
              <a:pathLst>
                <a:path w="18730" h="36000" fill="none" extrusionOk="0">
                  <a:moveTo>
                    <a:pt x="0" y="0"/>
                  </a:moveTo>
                  <a:lnTo>
                    <a:pt x="0" y="0"/>
                  </a:lnTo>
                  <a:lnTo>
                    <a:pt x="0" y="35999"/>
                  </a:lnTo>
                  <a:lnTo>
                    <a:pt x="18730" y="35999"/>
                  </a:lnTo>
                  <a:lnTo>
                    <a:pt x="18730" y="1872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1341031" y="1837636"/>
              <a:ext cx="306453" cy="306453"/>
            </a:xfrm>
            <a:custGeom>
              <a:avLst/>
              <a:gdLst/>
              <a:ahLst/>
              <a:cxnLst/>
              <a:rect l="l" t="t" r="r" b="b"/>
              <a:pathLst>
                <a:path w="17149" h="17149" fill="none" extrusionOk="0">
                  <a:moveTo>
                    <a:pt x="9487" y="0"/>
                  </a:moveTo>
                  <a:lnTo>
                    <a:pt x="0" y="0"/>
                  </a:lnTo>
                  <a:lnTo>
                    <a:pt x="17149" y="17148"/>
                  </a:lnTo>
                  <a:lnTo>
                    <a:pt x="17149" y="7662"/>
                  </a:lnTo>
                  <a:lnTo>
                    <a:pt x="948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1810458" y="1837636"/>
              <a:ext cx="128253" cy="128235"/>
            </a:xfrm>
            <a:custGeom>
              <a:avLst/>
              <a:gdLst/>
              <a:ahLst/>
              <a:cxnLst/>
              <a:rect l="l" t="t" r="r" b="b"/>
              <a:pathLst>
                <a:path w="7177" h="7176" fill="none" extrusionOk="0">
                  <a:moveTo>
                    <a:pt x="1217" y="0"/>
                  </a:moveTo>
                  <a:lnTo>
                    <a:pt x="1" y="0"/>
                  </a:lnTo>
                  <a:lnTo>
                    <a:pt x="7176" y="7176"/>
                  </a:lnTo>
                  <a:lnTo>
                    <a:pt x="7176" y="5838"/>
                  </a:lnTo>
                  <a:lnTo>
                    <a:pt x="12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1860458" y="1837636"/>
              <a:ext cx="78253" cy="78253"/>
            </a:xfrm>
            <a:custGeom>
              <a:avLst/>
              <a:gdLst/>
              <a:ahLst/>
              <a:cxnLst/>
              <a:rect l="l" t="t" r="r" b="b"/>
              <a:pathLst>
                <a:path w="4379" h="4379" fill="none" extrusionOk="0">
                  <a:moveTo>
                    <a:pt x="4378" y="0"/>
                  </a:moveTo>
                  <a:lnTo>
                    <a:pt x="0" y="0"/>
                  </a:lnTo>
                  <a:lnTo>
                    <a:pt x="4378" y="4378"/>
                  </a:lnTo>
                  <a:lnTo>
                    <a:pt x="43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1312779" y="1755041"/>
              <a:ext cx="171713" cy="56523"/>
            </a:xfrm>
            <a:custGeom>
              <a:avLst/>
              <a:gdLst/>
              <a:ahLst/>
              <a:cxnLst/>
              <a:rect l="l" t="t" r="r" b="b"/>
              <a:pathLst>
                <a:path w="9609" h="3163" fill="none" extrusionOk="0">
                  <a:moveTo>
                    <a:pt x="6446" y="1"/>
                  </a:moveTo>
                  <a:lnTo>
                    <a:pt x="0" y="1"/>
                  </a:lnTo>
                  <a:lnTo>
                    <a:pt x="0" y="3041"/>
                  </a:lnTo>
                  <a:lnTo>
                    <a:pt x="122" y="3163"/>
                  </a:lnTo>
                  <a:lnTo>
                    <a:pt x="9608" y="3163"/>
                  </a:lnTo>
                  <a:lnTo>
                    <a:pt x="6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1727881" y="1755041"/>
              <a:ext cx="78253" cy="56523"/>
            </a:xfrm>
            <a:custGeom>
              <a:avLst/>
              <a:gdLst/>
              <a:ahLst/>
              <a:cxnLst/>
              <a:rect l="l" t="t" r="r" b="b"/>
              <a:pathLst>
                <a:path w="4379" h="3163" fill="none" extrusionOk="0">
                  <a:moveTo>
                    <a:pt x="1217" y="1"/>
                  </a:moveTo>
                  <a:lnTo>
                    <a:pt x="0" y="1"/>
                  </a:lnTo>
                  <a:lnTo>
                    <a:pt x="3163" y="3163"/>
                  </a:lnTo>
                  <a:lnTo>
                    <a:pt x="4379" y="3163"/>
                  </a:lnTo>
                  <a:lnTo>
                    <a:pt x="12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1777863" y="1755041"/>
              <a:ext cx="160848" cy="56523"/>
            </a:xfrm>
            <a:custGeom>
              <a:avLst/>
              <a:gdLst/>
              <a:ahLst/>
              <a:cxnLst/>
              <a:rect l="l" t="t" r="r" b="b"/>
              <a:pathLst>
                <a:path w="9001" h="3163" fill="none" extrusionOk="0">
                  <a:moveTo>
                    <a:pt x="9000" y="1"/>
                  </a:moveTo>
                  <a:lnTo>
                    <a:pt x="1" y="1"/>
                  </a:lnTo>
                  <a:lnTo>
                    <a:pt x="3163" y="3163"/>
                  </a:lnTo>
                  <a:lnTo>
                    <a:pt x="9000" y="3163"/>
                  </a:lnTo>
                  <a:lnTo>
                    <a:pt x="90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1286688" y="1728968"/>
              <a:ext cx="747645" cy="780240"/>
            </a:xfrm>
            <a:custGeom>
              <a:avLst/>
              <a:gdLst/>
              <a:ahLst/>
              <a:cxnLst/>
              <a:rect l="l" t="t" r="r" b="b"/>
              <a:pathLst>
                <a:path w="41838" h="43662" extrusionOk="0">
                  <a:moveTo>
                    <a:pt x="20190" y="1460"/>
                  </a:moveTo>
                  <a:lnTo>
                    <a:pt x="20190" y="4622"/>
                  </a:lnTo>
                  <a:lnTo>
                    <a:pt x="1460" y="4622"/>
                  </a:lnTo>
                  <a:lnTo>
                    <a:pt x="1460" y="1460"/>
                  </a:lnTo>
                  <a:close/>
                  <a:moveTo>
                    <a:pt x="40378" y="1460"/>
                  </a:moveTo>
                  <a:lnTo>
                    <a:pt x="40378" y="4622"/>
                  </a:lnTo>
                  <a:lnTo>
                    <a:pt x="21649" y="4622"/>
                  </a:lnTo>
                  <a:lnTo>
                    <a:pt x="21649" y="1460"/>
                  </a:lnTo>
                  <a:close/>
                  <a:moveTo>
                    <a:pt x="20190" y="6081"/>
                  </a:moveTo>
                  <a:lnTo>
                    <a:pt x="20190" y="42202"/>
                  </a:lnTo>
                  <a:lnTo>
                    <a:pt x="1460" y="42202"/>
                  </a:lnTo>
                  <a:lnTo>
                    <a:pt x="1460" y="6081"/>
                  </a:lnTo>
                  <a:close/>
                  <a:moveTo>
                    <a:pt x="40378" y="6081"/>
                  </a:moveTo>
                  <a:lnTo>
                    <a:pt x="40378" y="42202"/>
                  </a:lnTo>
                  <a:lnTo>
                    <a:pt x="21649" y="42202"/>
                  </a:lnTo>
                  <a:lnTo>
                    <a:pt x="21649" y="6081"/>
                  </a:lnTo>
                  <a:close/>
                  <a:moveTo>
                    <a:pt x="1" y="0"/>
                  </a:moveTo>
                  <a:lnTo>
                    <a:pt x="1" y="43661"/>
                  </a:lnTo>
                  <a:lnTo>
                    <a:pt x="41838" y="43661"/>
                  </a:lnTo>
                  <a:lnTo>
                    <a:pt x="41838"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1286688" y="1728968"/>
              <a:ext cx="747645" cy="780240"/>
            </a:xfrm>
            <a:custGeom>
              <a:avLst/>
              <a:gdLst/>
              <a:ahLst/>
              <a:cxnLst/>
              <a:rect l="l" t="t" r="r" b="b"/>
              <a:pathLst>
                <a:path w="41838" h="43662" fill="none" extrusionOk="0">
                  <a:moveTo>
                    <a:pt x="1" y="0"/>
                  </a:moveTo>
                  <a:lnTo>
                    <a:pt x="1" y="43661"/>
                  </a:lnTo>
                  <a:lnTo>
                    <a:pt x="41838" y="43661"/>
                  </a:lnTo>
                  <a:lnTo>
                    <a:pt x="4183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1673556" y="1755041"/>
              <a:ext cx="334705" cy="56523"/>
            </a:xfrm>
            <a:custGeom>
              <a:avLst/>
              <a:gdLst/>
              <a:ahLst/>
              <a:cxnLst/>
              <a:rect l="l" t="t" r="r" b="b"/>
              <a:pathLst>
                <a:path w="18730" h="3163" fill="none" extrusionOk="0">
                  <a:moveTo>
                    <a:pt x="18729" y="3163"/>
                  </a:moveTo>
                  <a:lnTo>
                    <a:pt x="0" y="3163"/>
                  </a:lnTo>
                  <a:lnTo>
                    <a:pt x="0" y="1"/>
                  </a:lnTo>
                  <a:lnTo>
                    <a:pt x="18729" y="1"/>
                  </a:lnTo>
                  <a:lnTo>
                    <a:pt x="18729" y="31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1312779" y="1755041"/>
              <a:ext cx="334705" cy="56523"/>
            </a:xfrm>
            <a:custGeom>
              <a:avLst/>
              <a:gdLst/>
              <a:ahLst/>
              <a:cxnLst/>
              <a:rect l="l" t="t" r="r" b="b"/>
              <a:pathLst>
                <a:path w="18730" h="3163" fill="none" extrusionOk="0">
                  <a:moveTo>
                    <a:pt x="18730" y="1"/>
                  </a:moveTo>
                  <a:lnTo>
                    <a:pt x="18730" y="3163"/>
                  </a:lnTo>
                  <a:lnTo>
                    <a:pt x="0" y="3163"/>
                  </a:lnTo>
                  <a:lnTo>
                    <a:pt x="0" y="1"/>
                  </a:lnTo>
                  <a:lnTo>
                    <a:pt x="187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1312779" y="1837636"/>
              <a:ext cx="334705" cy="645482"/>
            </a:xfrm>
            <a:custGeom>
              <a:avLst/>
              <a:gdLst/>
              <a:ahLst/>
              <a:cxnLst/>
              <a:rect l="l" t="t" r="r" b="b"/>
              <a:pathLst>
                <a:path w="18730" h="36121" fill="none" extrusionOk="0">
                  <a:moveTo>
                    <a:pt x="0" y="0"/>
                  </a:moveTo>
                  <a:lnTo>
                    <a:pt x="18730" y="0"/>
                  </a:lnTo>
                  <a:lnTo>
                    <a:pt x="18730" y="36121"/>
                  </a:lnTo>
                  <a:lnTo>
                    <a:pt x="0" y="3612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1673556" y="1837636"/>
              <a:ext cx="334705" cy="645482"/>
            </a:xfrm>
            <a:custGeom>
              <a:avLst/>
              <a:gdLst/>
              <a:ahLst/>
              <a:cxnLst/>
              <a:rect l="l" t="t" r="r" b="b"/>
              <a:pathLst>
                <a:path w="18730" h="36121" fill="none" extrusionOk="0">
                  <a:moveTo>
                    <a:pt x="0" y="36121"/>
                  </a:moveTo>
                  <a:lnTo>
                    <a:pt x="0" y="0"/>
                  </a:lnTo>
                  <a:lnTo>
                    <a:pt x="18729" y="0"/>
                  </a:lnTo>
                  <a:lnTo>
                    <a:pt x="18729" y="36121"/>
                  </a:lnTo>
                  <a:lnTo>
                    <a:pt x="0" y="361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2729780" y="1726788"/>
              <a:ext cx="356453" cy="754168"/>
            </a:xfrm>
            <a:custGeom>
              <a:avLst/>
              <a:gdLst/>
              <a:ahLst/>
              <a:cxnLst/>
              <a:rect l="l" t="t" r="r" b="b"/>
              <a:pathLst>
                <a:path w="19947" h="42203" extrusionOk="0">
                  <a:moveTo>
                    <a:pt x="1" y="0"/>
                  </a:moveTo>
                  <a:lnTo>
                    <a:pt x="1" y="42202"/>
                  </a:lnTo>
                  <a:lnTo>
                    <a:pt x="19946" y="42202"/>
                  </a:lnTo>
                  <a:lnTo>
                    <a:pt x="199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2729780" y="1726788"/>
              <a:ext cx="356453" cy="754168"/>
            </a:xfrm>
            <a:custGeom>
              <a:avLst/>
              <a:gdLst/>
              <a:ahLst/>
              <a:cxnLst/>
              <a:rect l="l" t="t" r="r" b="b"/>
              <a:pathLst>
                <a:path w="19947" h="42203" fill="none" extrusionOk="0">
                  <a:moveTo>
                    <a:pt x="19946" y="42202"/>
                  </a:moveTo>
                  <a:lnTo>
                    <a:pt x="1" y="42202"/>
                  </a:lnTo>
                  <a:lnTo>
                    <a:pt x="1" y="0"/>
                  </a:lnTo>
                  <a:lnTo>
                    <a:pt x="19946" y="0"/>
                  </a:lnTo>
                  <a:lnTo>
                    <a:pt x="19946" y="422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2721095" y="1741996"/>
              <a:ext cx="356435" cy="754168"/>
            </a:xfrm>
            <a:custGeom>
              <a:avLst/>
              <a:gdLst/>
              <a:ahLst/>
              <a:cxnLst/>
              <a:rect l="l" t="t" r="r" b="b"/>
              <a:pathLst>
                <a:path w="19946" h="42203" extrusionOk="0">
                  <a:moveTo>
                    <a:pt x="0" y="1"/>
                  </a:moveTo>
                  <a:lnTo>
                    <a:pt x="0" y="42203"/>
                  </a:lnTo>
                  <a:lnTo>
                    <a:pt x="19946" y="42203"/>
                  </a:lnTo>
                  <a:lnTo>
                    <a:pt x="19946" y="41351"/>
                  </a:lnTo>
                  <a:lnTo>
                    <a:pt x="487" y="41351"/>
                  </a:lnTo>
                  <a:lnTo>
                    <a:pt x="487" y="1"/>
                  </a:lnTo>
                  <a:close/>
                </a:path>
              </a:pathLst>
            </a:custGeom>
            <a:solidFill>
              <a:srgbClr val="EDD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2721095" y="1741996"/>
              <a:ext cx="356435" cy="754168"/>
            </a:xfrm>
            <a:custGeom>
              <a:avLst/>
              <a:gdLst/>
              <a:ahLst/>
              <a:cxnLst/>
              <a:rect l="l" t="t" r="r" b="b"/>
              <a:pathLst>
                <a:path w="19946" h="42203" fill="none" extrusionOk="0">
                  <a:moveTo>
                    <a:pt x="487" y="1"/>
                  </a:moveTo>
                  <a:lnTo>
                    <a:pt x="0" y="1"/>
                  </a:lnTo>
                  <a:lnTo>
                    <a:pt x="0" y="42203"/>
                  </a:lnTo>
                  <a:lnTo>
                    <a:pt x="19946" y="42203"/>
                  </a:lnTo>
                  <a:lnTo>
                    <a:pt x="19946" y="41351"/>
                  </a:lnTo>
                  <a:lnTo>
                    <a:pt x="487" y="41351"/>
                  </a:lnTo>
                  <a:lnTo>
                    <a:pt x="4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2729780" y="1741996"/>
              <a:ext cx="347750" cy="738960"/>
            </a:xfrm>
            <a:custGeom>
              <a:avLst/>
              <a:gdLst/>
              <a:ahLst/>
              <a:cxnLst/>
              <a:rect l="l" t="t" r="r" b="b"/>
              <a:pathLst>
                <a:path w="19460" h="41352" extrusionOk="0">
                  <a:moveTo>
                    <a:pt x="1" y="1"/>
                  </a:moveTo>
                  <a:lnTo>
                    <a:pt x="1" y="41351"/>
                  </a:lnTo>
                  <a:lnTo>
                    <a:pt x="19460" y="41351"/>
                  </a:lnTo>
                  <a:lnTo>
                    <a:pt x="19460" y="1"/>
                  </a:lnTo>
                  <a:close/>
                </a:path>
              </a:pathLst>
            </a:custGeom>
            <a:solidFill>
              <a:srgbClr val="FFE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2729780" y="1741996"/>
              <a:ext cx="347750" cy="738960"/>
            </a:xfrm>
            <a:custGeom>
              <a:avLst/>
              <a:gdLst/>
              <a:ahLst/>
              <a:cxnLst/>
              <a:rect l="l" t="t" r="r" b="b"/>
              <a:pathLst>
                <a:path w="19460" h="41352" fill="none" extrusionOk="0">
                  <a:moveTo>
                    <a:pt x="19460" y="1"/>
                  </a:moveTo>
                  <a:lnTo>
                    <a:pt x="1" y="1"/>
                  </a:lnTo>
                  <a:lnTo>
                    <a:pt x="1" y="41351"/>
                  </a:lnTo>
                  <a:lnTo>
                    <a:pt x="19460" y="41351"/>
                  </a:lnTo>
                  <a:lnTo>
                    <a:pt x="194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2708050" y="1728968"/>
              <a:ext cx="382525" cy="780240"/>
            </a:xfrm>
            <a:custGeom>
              <a:avLst/>
              <a:gdLst/>
              <a:ahLst/>
              <a:cxnLst/>
              <a:rect l="l" t="t" r="r" b="b"/>
              <a:pathLst>
                <a:path w="21406" h="43662" extrusionOk="0">
                  <a:moveTo>
                    <a:pt x="20189" y="1460"/>
                  </a:moveTo>
                  <a:lnTo>
                    <a:pt x="20189" y="4622"/>
                  </a:lnTo>
                  <a:lnTo>
                    <a:pt x="1460" y="4622"/>
                  </a:lnTo>
                  <a:lnTo>
                    <a:pt x="1460" y="1460"/>
                  </a:lnTo>
                  <a:close/>
                  <a:moveTo>
                    <a:pt x="20189" y="6081"/>
                  </a:moveTo>
                  <a:lnTo>
                    <a:pt x="20189" y="42202"/>
                  </a:lnTo>
                  <a:lnTo>
                    <a:pt x="1460" y="42202"/>
                  </a:lnTo>
                  <a:lnTo>
                    <a:pt x="1460" y="6081"/>
                  </a:lnTo>
                  <a:close/>
                  <a:moveTo>
                    <a:pt x="1" y="0"/>
                  </a:moveTo>
                  <a:lnTo>
                    <a:pt x="1" y="43661"/>
                  </a:lnTo>
                  <a:lnTo>
                    <a:pt x="21405" y="43661"/>
                  </a:lnTo>
                  <a:lnTo>
                    <a:pt x="214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2716735" y="3287250"/>
              <a:ext cx="360795" cy="239083"/>
            </a:xfrm>
            <a:custGeom>
              <a:avLst/>
              <a:gdLst/>
              <a:ahLst/>
              <a:cxnLst/>
              <a:rect l="l" t="t" r="r" b="b"/>
              <a:pathLst>
                <a:path w="20190" h="13379" extrusionOk="0">
                  <a:moveTo>
                    <a:pt x="1" y="0"/>
                  </a:moveTo>
                  <a:lnTo>
                    <a:pt x="1" y="13378"/>
                  </a:lnTo>
                  <a:lnTo>
                    <a:pt x="20190" y="13378"/>
                  </a:lnTo>
                  <a:lnTo>
                    <a:pt x="20190" y="0"/>
                  </a:lnTo>
                  <a:close/>
                </a:path>
              </a:pathLst>
            </a:custGeom>
            <a:solidFill>
              <a:srgbClr val="EDD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2716735" y="3287250"/>
              <a:ext cx="360795" cy="239083"/>
            </a:xfrm>
            <a:custGeom>
              <a:avLst/>
              <a:gdLst/>
              <a:ahLst/>
              <a:cxnLst/>
              <a:rect l="l" t="t" r="r" b="b"/>
              <a:pathLst>
                <a:path w="20190" h="13379" fill="none" extrusionOk="0">
                  <a:moveTo>
                    <a:pt x="20190" y="0"/>
                  </a:moveTo>
                  <a:lnTo>
                    <a:pt x="1" y="0"/>
                  </a:lnTo>
                  <a:lnTo>
                    <a:pt x="1" y="13378"/>
                  </a:lnTo>
                  <a:lnTo>
                    <a:pt x="20190" y="13378"/>
                  </a:lnTo>
                  <a:lnTo>
                    <a:pt x="201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2708050" y="3289412"/>
              <a:ext cx="382525" cy="1073647"/>
            </a:xfrm>
            <a:custGeom>
              <a:avLst/>
              <a:gdLst/>
              <a:ahLst/>
              <a:cxnLst/>
              <a:rect l="l" t="t" r="r" b="b"/>
              <a:pathLst>
                <a:path w="21406" h="60081" extrusionOk="0">
                  <a:moveTo>
                    <a:pt x="20189" y="1582"/>
                  </a:moveTo>
                  <a:lnTo>
                    <a:pt x="20189" y="8149"/>
                  </a:lnTo>
                  <a:lnTo>
                    <a:pt x="1460" y="8149"/>
                  </a:lnTo>
                  <a:lnTo>
                    <a:pt x="1460" y="1582"/>
                  </a:lnTo>
                  <a:close/>
                  <a:moveTo>
                    <a:pt x="1" y="1"/>
                  </a:moveTo>
                  <a:lnTo>
                    <a:pt x="1" y="60081"/>
                  </a:lnTo>
                  <a:lnTo>
                    <a:pt x="21405" y="60081"/>
                  </a:lnTo>
                  <a:lnTo>
                    <a:pt x="214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1060669" y="1429038"/>
              <a:ext cx="1393127" cy="2938364"/>
            </a:xfrm>
            <a:custGeom>
              <a:avLst/>
              <a:gdLst/>
              <a:ahLst/>
              <a:cxnLst/>
              <a:rect l="l" t="t" r="r" b="b"/>
              <a:pathLst>
                <a:path w="77959" h="164430" extrusionOk="0">
                  <a:moveTo>
                    <a:pt x="54607" y="1"/>
                  </a:moveTo>
                  <a:lnTo>
                    <a:pt x="54607" y="64216"/>
                  </a:lnTo>
                  <a:lnTo>
                    <a:pt x="1" y="64094"/>
                  </a:lnTo>
                  <a:lnTo>
                    <a:pt x="1" y="101066"/>
                  </a:lnTo>
                  <a:lnTo>
                    <a:pt x="54607" y="100945"/>
                  </a:lnTo>
                  <a:lnTo>
                    <a:pt x="54607" y="164430"/>
                  </a:lnTo>
                  <a:lnTo>
                    <a:pt x="77958" y="164430"/>
                  </a:lnTo>
                  <a:lnTo>
                    <a:pt x="77958" y="1"/>
                  </a:lnTo>
                  <a:close/>
                </a:path>
              </a:pathLst>
            </a:custGeom>
            <a:solidFill>
              <a:srgbClr val="CD4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1060669" y="1429038"/>
              <a:ext cx="1393127" cy="2938364"/>
            </a:xfrm>
            <a:custGeom>
              <a:avLst/>
              <a:gdLst/>
              <a:ahLst/>
              <a:cxnLst/>
              <a:rect l="l" t="t" r="r" b="b"/>
              <a:pathLst>
                <a:path w="77959" h="164430" fill="none" extrusionOk="0">
                  <a:moveTo>
                    <a:pt x="77958" y="164430"/>
                  </a:moveTo>
                  <a:lnTo>
                    <a:pt x="54607" y="164430"/>
                  </a:lnTo>
                  <a:lnTo>
                    <a:pt x="54607" y="100945"/>
                  </a:lnTo>
                  <a:lnTo>
                    <a:pt x="1" y="101066"/>
                  </a:lnTo>
                  <a:lnTo>
                    <a:pt x="1" y="64094"/>
                  </a:lnTo>
                  <a:lnTo>
                    <a:pt x="54607" y="64216"/>
                  </a:lnTo>
                  <a:lnTo>
                    <a:pt x="54607" y="1"/>
                  </a:lnTo>
                  <a:lnTo>
                    <a:pt x="77958" y="1"/>
                  </a:lnTo>
                  <a:lnTo>
                    <a:pt x="77958" y="1644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2034316" y="1483381"/>
              <a:ext cx="104343" cy="50000"/>
            </a:xfrm>
            <a:custGeom>
              <a:avLst/>
              <a:gdLst/>
              <a:ahLst/>
              <a:cxnLst/>
              <a:rect l="l" t="t" r="r" b="b"/>
              <a:pathLst>
                <a:path w="5839" h="2798" extrusionOk="0">
                  <a:moveTo>
                    <a:pt x="5474" y="243"/>
                  </a:moveTo>
                  <a:lnTo>
                    <a:pt x="5474" y="2554"/>
                  </a:lnTo>
                  <a:lnTo>
                    <a:pt x="244" y="2554"/>
                  </a:lnTo>
                  <a:lnTo>
                    <a:pt x="244" y="243"/>
                  </a:lnTo>
                  <a:close/>
                  <a:moveTo>
                    <a:pt x="1" y="0"/>
                  </a:moveTo>
                  <a:lnTo>
                    <a:pt x="1"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2034316" y="1483381"/>
              <a:ext cx="104343" cy="50000"/>
            </a:xfrm>
            <a:custGeom>
              <a:avLst/>
              <a:gdLst/>
              <a:ahLst/>
              <a:cxnLst/>
              <a:rect l="l" t="t" r="r" b="b"/>
              <a:pathLst>
                <a:path w="5839" h="2798" fill="none" extrusionOk="0">
                  <a:moveTo>
                    <a:pt x="852" y="2797"/>
                  </a:moveTo>
                  <a:lnTo>
                    <a:pt x="1" y="2797"/>
                  </a:lnTo>
                  <a:lnTo>
                    <a:pt x="1" y="0"/>
                  </a:lnTo>
                  <a:lnTo>
                    <a:pt x="5838" y="0"/>
                  </a:lnTo>
                  <a:lnTo>
                    <a:pt x="5838" y="2797"/>
                  </a:lnTo>
                  <a:lnTo>
                    <a:pt x="852" y="2797"/>
                  </a:lnTo>
                  <a:lnTo>
                    <a:pt x="852"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2038658" y="1487723"/>
              <a:ext cx="93478" cy="41315"/>
            </a:xfrm>
            <a:custGeom>
              <a:avLst/>
              <a:gdLst/>
              <a:ahLst/>
              <a:cxnLst/>
              <a:rect l="l" t="t" r="r" b="b"/>
              <a:pathLst>
                <a:path w="5231" h="2312" fill="none" extrusionOk="0">
                  <a:moveTo>
                    <a:pt x="1" y="2311"/>
                  </a:moveTo>
                  <a:lnTo>
                    <a:pt x="244" y="2311"/>
                  </a:lnTo>
                  <a:lnTo>
                    <a:pt x="366" y="2311"/>
                  </a:lnTo>
                  <a:lnTo>
                    <a:pt x="5231" y="2311"/>
                  </a:lnTo>
                  <a:lnTo>
                    <a:pt x="523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2132118" y="1483381"/>
              <a:ext cx="158668" cy="50000"/>
            </a:xfrm>
            <a:custGeom>
              <a:avLst/>
              <a:gdLst/>
              <a:ahLst/>
              <a:cxnLst/>
              <a:rect l="l" t="t" r="r" b="b"/>
              <a:pathLst>
                <a:path w="8879" h="2798" extrusionOk="0">
                  <a:moveTo>
                    <a:pt x="8635" y="243"/>
                  </a:moveTo>
                  <a:lnTo>
                    <a:pt x="8635" y="2554"/>
                  </a:lnTo>
                  <a:lnTo>
                    <a:pt x="365" y="2554"/>
                  </a:lnTo>
                  <a:lnTo>
                    <a:pt x="365" y="243"/>
                  </a:lnTo>
                  <a:close/>
                  <a:moveTo>
                    <a:pt x="1" y="0"/>
                  </a:moveTo>
                  <a:lnTo>
                    <a:pt x="1"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2132118" y="1483381"/>
              <a:ext cx="158668" cy="50000"/>
            </a:xfrm>
            <a:custGeom>
              <a:avLst/>
              <a:gdLst/>
              <a:ahLst/>
              <a:cxnLst/>
              <a:rect l="l" t="t" r="r" b="b"/>
              <a:pathLst>
                <a:path w="8879" h="2798" fill="none" extrusionOk="0">
                  <a:moveTo>
                    <a:pt x="8879" y="2797"/>
                  </a:moveTo>
                  <a:lnTo>
                    <a:pt x="1" y="2797"/>
                  </a:lnTo>
                  <a:lnTo>
                    <a:pt x="1" y="0"/>
                  </a:lnTo>
                  <a:lnTo>
                    <a:pt x="8879" y="0"/>
                  </a:lnTo>
                  <a:lnTo>
                    <a:pt x="8879"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2138641" y="1487723"/>
              <a:ext cx="147803" cy="41315"/>
            </a:xfrm>
            <a:custGeom>
              <a:avLst/>
              <a:gdLst/>
              <a:ahLst/>
              <a:cxnLst/>
              <a:rect l="l" t="t" r="r" b="b"/>
              <a:pathLst>
                <a:path w="8271" h="2312"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2286426" y="1483381"/>
              <a:ext cx="158668" cy="50000"/>
            </a:xfrm>
            <a:custGeom>
              <a:avLst/>
              <a:gdLst/>
              <a:ahLst/>
              <a:cxnLst/>
              <a:rect l="l" t="t" r="r" b="b"/>
              <a:pathLst>
                <a:path w="8879" h="2798" extrusionOk="0">
                  <a:moveTo>
                    <a:pt x="8635" y="243"/>
                  </a:moveTo>
                  <a:lnTo>
                    <a:pt x="8635" y="2554"/>
                  </a:lnTo>
                  <a:lnTo>
                    <a:pt x="244" y="2554"/>
                  </a:lnTo>
                  <a:lnTo>
                    <a:pt x="244"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2286426" y="1483381"/>
              <a:ext cx="158668" cy="50000"/>
            </a:xfrm>
            <a:custGeom>
              <a:avLst/>
              <a:gdLst/>
              <a:ahLst/>
              <a:cxnLst/>
              <a:rect l="l" t="t" r="r" b="b"/>
              <a:pathLst>
                <a:path w="8879" h="2798" fill="none" extrusionOk="0">
                  <a:moveTo>
                    <a:pt x="3771" y="2797"/>
                  </a:moveTo>
                  <a:lnTo>
                    <a:pt x="3527" y="2797"/>
                  </a:lnTo>
                  <a:lnTo>
                    <a:pt x="3527" y="2797"/>
                  </a:lnTo>
                  <a:lnTo>
                    <a:pt x="0" y="2797"/>
                  </a:lnTo>
                  <a:lnTo>
                    <a:pt x="0" y="0"/>
                  </a:lnTo>
                  <a:lnTo>
                    <a:pt x="8879" y="0"/>
                  </a:lnTo>
                  <a:lnTo>
                    <a:pt x="8879" y="2797"/>
                  </a:lnTo>
                  <a:lnTo>
                    <a:pt x="3892" y="2797"/>
                  </a:lnTo>
                  <a:lnTo>
                    <a:pt x="3771"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2290768" y="1487723"/>
              <a:ext cx="149983" cy="41315"/>
            </a:xfrm>
            <a:custGeom>
              <a:avLst/>
              <a:gdLst/>
              <a:ahLst/>
              <a:cxnLst/>
              <a:rect l="l" t="t" r="r" b="b"/>
              <a:pathLst>
                <a:path w="8393" h="2312" fill="none" extrusionOk="0">
                  <a:moveTo>
                    <a:pt x="3528" y="2311"/>
                  </a:moveTo>
                  <a:lnTo>
                    <a:pt x="8392" y="2311"/>
                  </a:lnTo>
                  <a:lnTo>
                    <a:pt x="8392" y="0"/>
                  </a:lnTo>
                  <a:lnTo>
                    <a:pt x="1" y="0"/>
                  </a:lnTo>
                  <a:lnTo>
                    <a:pt x="1" y="2311"/>
                  </a:lnTo>
                  <a:lnTo>
                    <a:pt x="3528"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2440733" y="1483381"/>
              <a:ext cx="15225" cy="50000"/>
            </a:xfrm>
            <a:custGeom>
              <a:avLst/>
              <a:gdLst/>
              <a:ahLst/>
              <a:cxnLst/>
              <a:rect l="l" t="t" r="r" b="b"/>
              <a:pathLst>
                <a:path w="852" h="2798" extrusionOk="0">
                  <a:moveTo>
                    <a:pt x="609" y="243"/>
                  </a:moveTo>
                  <a:lnTo>
                    <a:pt x="609" y="2554"/>
                  </a:lnTo>
                  <a:lnTo>
                    <a:pt x="244" y="2554"/>
                  </a:lnTo>
                  <a:lnTo>
                    <a:pt x="244" y="243"/>
                  </a:lnTo>
                  <a:close/>
                  <a:moveTo>
                    <a:pt x="0" y="0"/>
                  </a:moveTo>
                  <a:lnTo>
                    <a:pt x="0" y="2797"/>
                  </a:lnTo>
                  <a:lnTo>
                    <a:pt x="852" y="2797"/>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2440733" y="1483381"/>
              <a:ext cx="15225" cy="50000"/>
            </a:xfrm>
            <a:custGeom>
              <a:avLst/>
              <a:gdLst/>
              <a:ahLst/>
              <a:cxnLst/>
              <a:rect l="l" t="t" r="r" b="b"/>
              <a:pathLst>
                <a:path w="852" h="2798" fill="none" extrusionOk="0">
                  <a:moveTo>
                    <a:pt x="852" y="2797"/>
                  </a:moveTo>
                  <a:lnTo>
                    <a:pt x="0" y="2797"/>
                  </a:lnTo>
                  <a:lnTo>
                    <a:pt x="0" y="0"/>
                  </a:lnTo>
                  <a:lnTo>
                    <a:pt x="852" y="0"/>
                  </a:lnTo>
                  <a:lnTo>
                    <a:pt x="852"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2445075" y="1487723"/>
              <a:ext cx="6540" cy="41315"/>
            </a:xfrm>
            <a:custGeom>
              <a:avLst/>
              <a:gdLst/>
              <a:ahLst/>
              <a:cxnLst/>
              <a:rect l="l" t="t" r="r" b="b"/>
              <a:pathLst>
                <a:path w="366" h="2312" fill="none" extrusionOk="0">
                  <a:moveTo>
                    <a:pt x="1" y="2311"/>
                  </a:moveTo>
                  <a:lnTo>
                    <a:pt x="366" y="2311"/>
                  </a:lnTo>
                  <a:lnTo>
                    <a:pt x="366"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2043018" y="1529021"/>
              <a:ext cx="158668" cy="50000"/>
            </a:xfrm>
            <a:custGeom>
              <a:avLst/>
              <a:gdLst/>
              <a:ahLst/>
              <a:cxnLst/>
              <a:rect l="l" t="t" r="r" b="b"/>
              <a:pathLst>
                <a:path w="8879" h="2798" extrusionOk="0">
                  <a:moveTo>
                    <a:pt x="8635" y="243"/>
                  </a:moveTo>
                  <a:lnTo>
                    <a:pt x="8635" y="2432"/>
                  </a:lnTo>
                  <a:lnTo>
                    <a:pt x="365" y="2432"/>
                  </a:lnTo>
                  <a:lnTo>
                    <a:pt x="365" y="243"/>
                  </a:lnTo>
                  <a:close/>
                  <a:moveTo>
                    <a:pt x="0" y="0"/>
                  </a:moveTo>
                  <a:lnTo>
                    <a:pt x="0" y="2797"/>
                  </a:lnTo>
                  <a:lnTo>
                    <a:pt x="8878" y="2797"/>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2043018" y="1529021"/>
              <a:ext cx="158668" cy="50000"/>
            </a:xfrm>
            <a:custGeom>
              <a:avLst/>
              <a:gdLst/>
              <a:ahLst/>
              <a:cxnLst/>
              <a:rect l="l" t="t" r="r" b="b"/>
              <a:pathLst>
                <a:path w="8879" h="2798" fill="none" extrusionOk="0">
                  <a:moveTo>
                    <a:pt x="8878" y="2797"/>
                  </a:moveTo>
                  <a:lnTo>
                    <a:pt x="0" y="2797"/>
                  </a:lnTo>
                  <a:lnTo>
                    <a:pt x="0" y="0"/>
                  </a:lnTo>
                  <a:lnTo>
                    <a:pt x="8878" y="0"/>
                  </a:lnTo>
                  <a:lnTo>
                    <a:pt x="887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2049541" y="1533363"/>
              <a:ext cx="147803" cy="39135"/>
            </a:xfrm>
            <a:custGeom>
              <a:avLst/>
              <a:gdLst/>
              <a:ahLst/>
              <a:cxnLst/>
              <a:rect l="l" t="t" r="r" b="b"/>
              <a:pathLst>
                <a:path w="8271" h="2190" fill="none" extrusionOk="0">
                  <a:moveTo>
                    <a:pt x="0" y="2189"/>
                  </a:moveTo>
                  <a:lnTo>
                    <a:pt x="8270" y="2189"/>
                  </a:lnTo>
                  <a:lnTo>
                    <a:pt x="8270" y="0"/>
                  </a:lnTo>
                  <a:lnTo>
                    <a:pt x="0" y="0"/>
                  </a:lnTo>
                  <a:lnTo>
                    <a:pt x="0"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2043018" y="1529021"/>
              <a:ext cx="95640" cy="4360"/>
            </a:xfrm>
            <a:custGeom>
              <a:avLst/>
              <a:gdLst/>
              <a:ahLst/>
              <a:cxnLst/>
              <a:rect l="l" t="t" r="r" b="b"/>
              <a:pathLst>
                <a:path w="5352" h="244" extrusionOk="0">
                  <a:moveTo>
                    <a:pt x="0" y="0"/>
                  </a:moveTo>
                  <a:lnTo>
                    <a:pt x="0" y="243"/>
                  </a:lnTo>
                  <a:lnTo>
                    <a:pt x="5351" y="243"/>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2043018" y="1529021"/>
              <a:ext cx="95640" cy="4360"/>
            </a:xfrm>
            <a:custGeom>
              <a:avLst/>
              <a:gdLst/>
              <a:ahLst/>
              <a:cxnLst/>
              <a:rect l="l" t="t" r="r" b="b"/>
              <a:pathLst>
                <a:path w="5352" h="244" fill="none" extrusionOk="0">
                  <a:moveTo>
                    <a:pt x="5351" y="243"/>
                  </a:moveTo>
                  <a:lnTo>
                    <a:pt x="0" y="243"/>
                  </a:lnTo>
                  <a:lnTo>
                    <a:pt x="0" y="0"/>
                  </a:lnTo>
                  <a:lnTo>
                    <a:pt x="122" y="0"/>
                  </a:lnTo>
                  <a:lnTo>
                    <a:pt x="5351" y="0"/>
                  </a:lnTo>
                  <a:lnTo>
                    <a:pt x="5351"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2132118" y="1529021"/>
              <a:ext cx="69568" cy="4360"/>
            </a:xfrm>
            <a:custGeom>
              <a:avLst/>
              <a:gdLst/>
              <a:ahLst/>
              <a:cxnLst/>
              <a:rect l="l" t="t" r="r" b="b"/>
              <a:pathLst>
                <a:path w="3893" h="244" extrusionOk="0">
                  <a:moveTo>
                    <a:pt x="1" y="0"/>
                  </a:moveTo>
                  <a:lnTo>
                    <a:pt x="1"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2132118" y="1529021"/>
              <a:ext cx="69568" cy="4360"/>
            </a:xfrm>
            <a:custGeom>
              <a:avLst/>
              <a:gdLst/>
              <a:ahLst/>
              <a:cxnLst/>
              <a:rect l="l" t="t" r="r" b="b"/>
              <a:pathLst>
                <a:path w="3893" h="244" fill="none" extrusionOk="0">
                  <a:moveTo>
                    <a:pt x="3771" y="243"/>
                  </a:moveTo>
                  <a:lnTo>
                    <a:pt x="1" y="243"/>
                  </a:lnTo>
                  <a:lnTo>
                    <a:pt x="1" y="0"/>
                  </a:lnTo>
                  <a:lnTo>
                    <a:pt x="122" y="0"/>
                  </a:lnTo>
                  <a:lnTo>
                    <a:pt x="3892" y="0"/>
                  </a:lnTo>
                  <a:lnTo>
                    <a:pt x="3892" y="243"/>
                  </a:lnTo>
                  <a:lnTo>
                    <a:pt x="3771"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2197326" y="1529021"/>
              <a:ext cx="156488" cy="50000"/>
            </a:xfrm>
            <a:custGeom>
              <a:avLst/>
              <a:gdLst/>
              <a:ahLst/>
              <a:cxnLst/>
              <a:rect l="l" t="t" r="r" b="b"/>
              <a:pathLst>
                <a:path w="8757" h="2798" extrusionOk="0">
                  <a:moveTo>
                    <a:pt x="8513" y="243"/>
                  </a:moveTo>
                  <a:lnTo>
                    <a:pt x="8513" y="2432"/>
                  </a:lnTo>
                  <a:lnTo>
                    <a:pt x="243" y="2432"/>
                  </a:lnTo>
                  <a:lnTo>
                    <a:pt x="243"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2197326" y="1529021"/>
              <a:ext cx="156488" cy="50000"/>
            </a:xfrm>
            <a:custGeom>
              <a:avLst/>
              <a:gdLst/>
              <a:ahLst/>
              <a:cxnLst/>
              <a:rect l="l" t="t" r="r" b="b"/>
              <a:pathLst>
                <a:path w="8757" h="2798" fill="none" extrusionOk="0">
                  <a:moveTo>
                    <a:pt x="5108" y="2797"/>
                  </a:moveTo>
                  <a:lnTo>
                    <a:pt x="0" y="2797"/>
                  </a:lnTo>
                  <a:lnTo>
                    <a:pt x="0" y="0"/>
                  </a:lnTo>
                  <a:lnTo>
                    <a:pt x="4986" y="0"/>
                  </a:lnTo>
                  <a:lnTo>
                    <a:pt x="5108" y="0"/>
                  </a:lnTo>
                  <a:lnTo>
                    <a:pt x="5230" y="0"/>
                  </a:lnTo>
                  <a:lnTo>
                    <a:pt x="5230" y="0"/>
                  </a:lnTo>
                  <a:lnTo>
                    <a:pt x="8757" y="0"/>
                  </a:lnTo>
                  <a:lnTo>
                    <a:pt x="8757" y="2797"/>
                  </a:lnTo>
                  <a:lnTo>
                    <a:pt x="510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2201668" y="1533363"/>
              <a:ext cx="147803" cy="39135"/>
            </a:xfrm>
            <a:custGeom>
              <a:avLst/>
              <a:gdLst/>
              <a:ahLst/>
              <a:cxnLst/>
              <a:rect l="l" t="t" r="r" b="b"/>
              <a:pathLst>
                <a:path w="8271" h="2190" fill="none" extrusionOk="0">
                  <a:moveTo>
                    <a:pt x="4987" y="2189"/>
                  </a:moveTo>
                  <a:lnTo>
                    <a:pt x="8270" y="2189"/>
                  </a:lnTo>
                  <a:lnTo>
                    <a:pt x="8270" y="0"/>
                  </a:lnTo>
                  <a:lnTo>
                    <a:pt x="0" y="0"/>
                  </a:lnTo>
                  <a:lnTo>
                    <a:pt x="0" y="2189"/>
                  </a:lnTo>
                  <a:lnTo>
                    <a:pt x="4987"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2197326" y="1529021"/>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2197326" y="1529021"/>
              <a:ext cx="93460" cy="4360"/>
            </a:xfrm>
            <a:custGeom>
              <a:avLst/>
              <a:gdLst/>
              <a:ahLst/>
              <a:cxnLst/>
              <a:rect l="l" t="t" r="r" b="b"/>
              <a:pathLst>
                <a:path w="5230" h="244" fill="none" extrusionOk="0">
                  <a:moveTo>
                    <a:pt x="5108" y="243"/>
                  </a:moveTo>
                  <a:lnTo>
                    <a:pt x="0" y="243"/>
                  </a:lnTo>
                  <a:lnTo>
                    <a:pt x="0" y="0"/>
                  </a:lnTo>
                  <a:lnTo>
                    <a:pt x="5230" y="0"/>
                  </a:lnTo>
                  <a:lnTo>
                    <a:pt x="5230"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2286426" y="1529021"/>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2286426" y="1529021"/>
              <a:ext cx="67388" cy="4360"/>
            </a:xfrm>
            <a:custGeom>
              <a:avLst/>
              <a:gdLst/>
              <a:ahLst/>
              <a:cxnLst/>
              <a:rect l="l" t="t" r="r" b="b"/>
              <a:pathLst>
                <a:path w="3771" h="244" fill="none" extrusionOk="0">
                  <a:moveTo>
                    <a:pt x="3649" y="243"/>
                  </a:moveTo>
                  <a:lnTo>
                    <a:pt x="0" y="243"/>
                  </a:lnTo>
                  <a:lnTo>
                    <a:pt x="0" y="0"/>
                  </a:lnTo>
                  <a:lnTo>
                    <a:pt x="122" y="0"/>
                  </a:lnTo>
                  <a:lnTo>
                    <a:pt x="3771" y="0"/>
                  </a:lnTo>
                  <a:lnTo>
                    <a:pt x="3771" y="243"/>
                  </a:lnTo>
                  <a:lnTo>
                    <a:pt x="3649"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2351633" y="1529021"/>
              <a:ext cx="104325" cy="50000"/>
            </a:xfrm>
            <a:custGeom>
              <a:avLst/>
              <a:gdLst/>
              <a:ahLst/>
              <a:cxnLst/>
              <a:rect l="l" t="t" r="r" b="b"/>
              <a:pathLst>
                <a:path w="5838" h="2798" extrusionOk="0">
                  <a:moveTo>
                    <a:pt x="5595" y="243"/>
                  </a:moveTo>
                  <a:lnTo>
                    <a:pt x="5595" y="2432"/>
                  </a:lnTo>
                  <a:lnTo>
                    <a:pt x="243" y="2432"/>
                  </a:lnTo>
                  <a:lnTo>
                    <a:pt x="243" y="243"/>
                  </a:lnTo>
                  <a:close/>
                  <a:moveTo>
                    <a:pt x="0" y="0"/>
                  </a:moveTo>
                  <a:lnTo>
                    <a:pt x="0"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2351633" y="1529021"/>
              <a:ext cx="104325" cy="50000"/>
            </a:xfrm>
            <a:custGeom>
              <a:avLst/>
              <a:gdLst/>
              <a:ahLst/>
              <a:cxnLst/>
              <a:rect l="l" t="t" r="r" b="b"/>
              <a:pathLst>
                <a:path w="5838" h="2798" fill="none" extrusionOk="0">
                  <a:moveTo>
                    <a:pt x="5838" y="2797"/>
                  </a:moveTo>
                  <a:lnTo>
                    <a:pt x="0" y="2797"/>
                  </a:lnTo>
                  <a:lnTo>
                    <a:pt x="0" y="0"/>
                  </a:lnTo>
                  <a:lnTo>
                    <a:pt x="5838" y="0"/>
                  </a:lnTo>
                  <a:lnTo>
                    <a:pt x="583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2355976" y="1533363"/>
              <a:ext cx="95640" cy="39135"/>
            </a:xfrm>
            <a:custGeom>
              <a:avLst/>
              <a:gdLst/>
              <a:ahLst/>
              <a:cxnLst/>
              <a:rect l="l" t="t" r="r" b="b"/>
              <a:pathLst>
                <a:path w="5352" h="2190" fill="none" extrusionOk="0">
                  <a:moveTo>
                    <a:pt x="0" y="2189"/>
                  </a:moveTo>
                  <a:lnTo>
                    <a:pt x="5352" y="2189"/>
                  </a:lnTo>
                  <a:lnTo>
                    <a:pt x="5352" y="0"/>
                  </a:lnTo>
                  <a:lnTo>
                    <a:pt x="0" y="0"/>
                  </a:lnTo>
                  <a:lnTo>
                    <a:pt x="0"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2351633" y="1529021"/>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2351633" y="1529021"/>
              <a:ext cx="93460" cy="4360"/>
            </a:xfrm>
            <a:custGeom>
              <a:avLst/>
              <a:gdLst/>
              <a:ahLst/>
              <a:cxnLst/>
              <a:rect l="l" t="t" r="r" b="b"/>
              <a:pathLst>
                <a:path w="5230" h="244" fill="none" extrusionOk="0">
                  <a:moveTo>
                    <a:pt x="5108" y="243"/>
                  </a:moveTo>
                  <a:lnTo>
                    <a:pt x="0" y="243"/>
                  </a:lnTo>
                  <a:lnTo>
                    <a:pt x="0" y="0"/>
                  </a:lnTo>
                  <a:lnTo>
                    <a:pt x="5230" y="0"/>
                  </a:lnTo>
                  <a:lnTo>
                    <a:pt x="5230"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2440733" y="1529021"/>
              <a:ext cx="15225" cy="4360"/>
            </a:xfrm>
            <a:custGeom>
              <a:avLst/>
              <a:gdLst/>
              <a:ahLst/>
              <a:cxnLst/>
              <a:rect l="l" t="t" r="r" b="b"/>
              <a:pathLst>
                <a:path w="852" h="244" extrusionOk="0">
                  <a:moveTo>
                    <a:pt x="0" y="0"/>
                  </a:moveTo>
                  <a:lnTo>
                    <a:pt x="0" y="243"/>
                  </a:lnTo>
                  <a:lnTo>
                    <a:pt x="852" y="243"/>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2440733" y="1529021"/>
              <a:ext cx="15225" cy="4360"/>
            </a:xfrm>
            <a:custGeom>
              <a:avLst/>
              <a:gdLst/>
              <a:ahLst/>
              <a:cxnLst/>
              <a:rect l="l" t="t" r="r" b="b"/>
              <a:pathLst>
                <a:path w="852" h="244" fill="none" extrusionOk="0">
                  <a:moveTo>
                    <a:pt x="730" y="243"/>
                  </a:moveTo>
                  <a:lnTo>
                    <a:pt x="0" y="243"/>
                  </a:lnTo>
                  <a:lnTo>
                    <a:pt x="0" y="0"/>
                  </a:lnTo>
                  <a:lnTo>
                    <a:pt x="852" y="0"/>
                  </a:lnTo>
                  <a:lnTo>
                    <a:pt x="852" y="243"/>
                  </a:lnTo>
                  <a:lnTo>
                    <a:pt x="730"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2034316" y="1572481"/>
              <a:ext cx="104343" cy="50000"/>
            </a:xfrm>
            <a:custGeom>
              <a:avLst/>
              <a:gdLst/>
              <a:ahLst/>
              <a:cxnLst/>
              <a:rect l="l" t="t" r="r" b="b"/>
              <a:pathLst>
                <a:path w="5839" h="2798" extrusionOk="0">
                  <a:moveTo>
                    <a:pt x="5474" y="365"/>
                  </a:moveTo>
                  <a:lnTo>
                    <a:pt x="5474" y="2554"/>
                  </a:lnTo>
                  <a:lnTo>
                    <a:pt x="244" y="2554"/>
                  </a:lnTo>
                  <a:lnTo>
                    <a:pt x="244" y="365"/>
                  </a:lnTo>
                  <a:close/>
                  <a:moveTo>
                    <a:pt x="1" y="0"/>
                  </a:moveTo>
                  <a:lnTo>
                    <a:pt x="1" y="2798"/>
                  </a:lnTo>
                  <a:lnTo>
                    <a:pt x="5838" y="2798"/>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2034316" y="1572481"/>
              <a:ext cx="104343" cy="50000"/>
            </a:xfrm>
            <a:custGeom>
              <a:avLst/>
              <a:gdLst/>
              <a:ahLst/>
              <a:cxnLst/>
              <a:rect l="l" t="t" r="r" b="b"/>
              <a:pathLst>
                <a:path w="5839" h="2798" fill="none" extrusionOk="0">
                  <a:moveTo>
                    <a:pt x="5838" y="2798"/>
                  </a:moveTo>
                  <a:lnTo>
                    <a:pt x="1" y="2798"/>
                  </a:lnTo>
                  <a:lnTo>
                    <a:pt x="1" y="0"/>
                  </a:lnTo>
                  <a:lnTo>
                    <a:pt x="5838" y="0"/>
                  </a:lnTo>
                  <a:lnTo>
                    <a:pt x="583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2038658" y="1579003"/>
              <a:ext cx="93478" cy="39135"/>
            </a:xfrm>
            <a:custGeom>
              <a:avLst/>
              <a:gdLst/>
              <a:ahLst/>
              <a:cxnLst/>
              <a:rect l="l" t="t" r="r" b="b"/>
              <a:pathLst>
                <a:path w="5231" h="2190" fill="none" extrusionOk="0">
                  <a:moveTo>
                    <a:pt x="1" y="2189"/>
                  </a:moveTo>
                  <a:lnTo>
                    <a:pt x="5231" y="2189"/>
                  </a:lnTo>
                  <a:lnTo>
                    <a:pt x="5231" y="0"/>
                  </a:lnTo>
                  <a:lnTo>
                    <a:pt x="1" y="0"/>
                  </a:lnTo>
                  <a:lnTo>
                    <a:pt x="1"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2043018" y="1572481"/>
              <a:ext cx="95640" cy="6540"/>
            </a:xfrm>
            <a:custGeom>
              <a:avLst/>
              <a:gdLst/>
              <a:ahLst/>
              <a:cxnLst/>
              <a:rect l="l" t="t" r="r" b="b"/>
              <a:pathLst>
                <a:path w="5352" h="366" extrusionOk="0">
                  <a:moveTo>
                    <a:pt x="0" y="0"/>
                  </a:moveTo>
                  <a:lnTo>
                    <a:pt x="0" y="365"/>
                  </a:lnTo>
                  <a:lnTo>
                    <a:pt x="5351" y="365"/>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2043018" y="1572481"/>
              <a:ext cx="95640" cy="6540"/>
            </a:xfrm>
            <a:custGeom>
              <a:avLst/>
              <a:gdLst/>
              <a:ahLst/>
              <a:cxnLst/>
              <a:rect l="l" t="t" r="r" b="b"/>
              <a:pathLst>
                <a:path w="5352" h="366" fill="none" extrusionOk="0">
                  <a:moveTo>
                    <a:pt x="5108" y="365"/>
                  </a:moveTo>
                  <a:lnTo>
                    <a:pt x="0" y="365"/>
                  </a:lnTo>
                  <a:lnTo>
                    <a:pt x="0" y="0"/>
                  </a:lnTo>
                  <a:lnTo>
                    <a:pt x="122" y="0"/>
                  </a:lnTo>
                  <a:lnTo>
                    <a:pt x="5351" y="0"/>
                  </a:lnTo>
                  <a:lnTo>
                    <a:pt x="5351" y="365"/>
                  </a:lnTo>
                  <a:lnTo>
                    <a:pt x="5108" y="3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2132118" y="1572481"/>
              <a:ext cx="158668" cy="50000"/>
            </a:xfrm>
            <a:custGeom>
              <a:avLst/>
              <a:gdLst/>
              <a:ahLst/>
              <a:cxnLst/>
              <a:rect l="l" t="t" r="r" b="b"/>
              <a:pathLst>
                <a:path w="8879" h="2798" extrusionOk="0">
                  <a:moveTo>
                    <a:pt x="8635" y="365"/>
                  </a:moveTo>
                  <a:lnTo>
                    <a:pt x="8635" y="2554"/>
                  </a:lnTo>
                  <a:lnTo>
                    <a:pt x="365" y="2554"/>
                  </a:lnTo>
                  <a:lnTo>
                    <a:pt x="365" y="365"/>
                  </a:lnTo>
                  <a:close/>
                  <a:moveTo>
                    <a:pt x="1" y="0"/>
                  </a:moveTo>
                  <a:lnTo>
                    <a:pt x="1"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2132118" y="1572481"/>
              <a:ext cx="69568" cy="6540"/>
            </a:xfrm>
            <a:custGeom>
              <a:avLst/>
              <a:gdLst/>
              <a:ahLst/>
              <a:cxnLst/>
              <a:rect l="l" t="t" r="r" b="b"/>
              <a:pathLst>
                <a:path w="3893" h="366" extrusionOk="0">
                  <a:moveTo>
                    <a:pt x="1" y="0"/>
                  </a:moveTo>
                  <a:lnTo>
                    <a:pt x="1" y="365"/>
                  </a:lnTo>
                  <a:lnTo>
                    <a:pt x="3892" y="365"/>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2197326" y="1572481"/>
              <a:ext cx="93460" cy="6540"/>
            </a:xfrm>
            <a:custGeom>
              <a:avLst/>
              <a:gdLst/>
              <a:ahLst/>
              <a:cxnLst/>
              <a:rect l="l" t="t" r="r" b="b"/>
              <a:pathLst>
                <a:path w="5230" h="366" extrusionOk="0">
                  <a:moveTo>
                    <a:pt x="0" y="0"/>
                  </a:moveTo>
                  <a:lnTo>
                    <a:pt x="0" y="365"/>
                  </a:lnTo>
                  <a:lnTo>
                    <a:pt x="5230" y="365"/>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2286426" y="1572481"/>
              <a:ext cx="158668" cy="50000"/>
            </a:xfrm>
            <a:custGeom>
              <a:avLst/>
              <a:gdLst/>
              <a:ahLst/>
              <a:cxnLst/>
              <a:rect l="l" t="t" r="r" b="b"/>
              <a:pathLst>
                <a:path w="8879" h="2798" extrusionOk="0">
                  <a:moveTo>
                    <a:pt x="8635" y="365"/>
                  </a:moveTo>
                  <a:lnTo>
                    <a:pt x="8635" y="2554"/>
                  </a:lnTo>
                  <a:lnTo>
                    <a:pt x="244" y="2554"/>
                  </a:lnTo>
                  <a:lnTo>
                    <a:pt x="244" y="365"/>
                  </a:lnTo>
                  <a:close/>
                  <a:moveTo>
                    <a:pt x="0" y="0"/>
                  </a:moveTo>
                  <a:lnTo>
                    <a:pt x="0"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2286426" y="1572481"/>
              <a:ext cx="67388" cy="6540"/>
            </a:xfrm>
            <a:custGeom>
              <a:avLst/>
              <a:gdLst/>
              <a:ahLst/>
              <a:cxnLst/>
              <a:rect l="l" t="t" r="r" b="b"/>
              <a:pathLst>
                <a:path w="3771" h="366" extrusionOk="0">
                  <a:moveTo>
                    <a:pt x="0" y="0"/>
                  </a:moveTo>
                  <a:lnTo>
                    <a:pt x="0" y="365"/>
                  </a:lnTo>
                  <a:lnTo>
                    <a:pt x="3771" y="365"/>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2351633" y="1572481"/>
              <a:ext cx="93460" cy="6540"/>
            </a:xfrm>
            <a:custGeom>
              <a:avLst/>
              <a:gdLst/>
              <a:ahLst/>
              <a:cxnLst/>
              <a:rect l="l" t="t" r="r" b="b"/>
              <a:pathLst>
                <a:path w="5230" h="366" extrusionOk="0">
                  <a:moveTo>
                    <a:pt x="0" y="0"/>
                  </a:moveTo>
                  <a:lnTo>
                    <a:pt x="0" y="365"/>
                  </a:lnTo>
                  <a:lnTo>
                    <a:pt x="5230" y="365"/>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2440733" y="1572481"/>
              <a:ext cx="15225" cy="50000"/>
            </a:xfrm>
            <a:custGeom>
              <a:avLst/>
              <a:gdLst/>
              <a:ahLst/>
              <a:cxnLst/>
              <a:rect l="l" t="t" r="r" b="b"/>
              <a:pathLst>
                <a:path w="852" h="2798" extrusionOk="0">
                  <a:moveTo>
                    <a:pt x="609" y="365"/>
                  </a:moveTo>
                  <a:lnTo>
                    <a:pt x="609" y="2554"/>
                  </a:lnTo>
                  <a:lnTo>
                    <a:pt x="244" y="2554"/>
                  </a:lnTo>
                  <a:lnTo>
                    <a:pt x="244" y="365"/>
                  </a:lnTo>
                  <a:close/>
                  <a:moveTo>
                    <a:pt x="0" y="0"/>
                  </a:moveTo>
                  <a:lnTo>
                    <a:pt x="0" y="2798"/>
                  </a:lnTo>
                  <a:lnTo>
                    <a:pt x="852" y="2798"/>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2440733" y="1572481"/>
              <a:ext cx="15225" cy="6540"/>
            </a:xfrm>
            <a:custGeom>
              <a:avLst/>
              <a:gdLst/>
              <a:ahLst/>
              <a:cxnLst/>
              <a:rect l="l" t="t" r="r" b="b"/>
              <a:pathLst>
                <a:path w="852" h="366" extrusionOk="0">
                  <a:moveTo>
                    <a:pt x="0" y="0"/>
                  </a:moveTo>
                  <a:lnTo>
                    <a:pt x="0" y="365"/>
                  </a:lnTo>
                  <a:lnTo>
                    <a:pt x="852" y="365"/>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2043018" y="1618121"/>
              <a:ext cx="158668" cy="50000"/>
            </a:xfrm>
            <a:custGeom>
              <a:avLst/>
              <a:gdLst/>
              <a:ahLst/>
              <a:cxnLst/>
              <a:rect l="l" t="t" r="r" b="b"/>
              <a:pathLst>
                <a:path w="8879" h="2798" extrusionOk="0">
                  <a:moveTo>
                    <a:pt x="8635" y="244"/>
                  </a:moveTo>
                  <a:lnTo>
                    <a:pt x="8635" y="2554"/>
                  </a:lnTo>
                  <a:lnTo>
                    <a:pt x="365" y="2554"/>
                  </a:lnTo>
                  <a:lnTo>
                    <a:pt x="365" y="244"/>
                  </a:lnTo>
                  <a:close/>
                  <a:moveTo>
                    <a:pt x="0" y="0"/>
                  </a:moveTo>
                  <a:lnTo>
                    <a:pt x="0" y="2798"/>
                  </a:lnTo>
                  <a:lnTo>
                    <a:pt x="8878" y="2798"/>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2043018" y="1618121"/>
              <a:ext cx="158668" cy="50000"/>
            </a:xfrm>
            <a:custGeom>
              <a:avLst/>
              <a:gdLst/>
              <a:ahLst/>
              <a:cxnLst/>
              <a:rect l="l" t="t" r="r" b="b"/>
              <a:pathLst>
                <a:path w="8879" h="2798" fill="none" extrusionOk="0">
                  <a:moveTo>
                    <a:pt x="8878" y="2798"/>
                  </a:moveTo>
                  <a:lnTo>
                    <a:pt x="0" y="2798"/>
                  </a:lnTo>
                  <a:lnTo>
                    <a:pt x="0" y="0"/>
                  </a:lnTo>
                  <a:lnTo>
                    <a:pt x="8878" y="0"/>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2049541" y="1622463"/>
              <a:ext cx="147803" cy="41315"/>
            </a:xfrm>
            <a:custGeom>
              <a:avLst/>
              <a:gdLst/>
              <a:ahLst/>
              <a:cxnLst/>
              <a:rect l="l" t="t" r="r" b="b"/>
              <a:pathLst>
                <a:path w="8271" h="2312" fill="none" extrusionOk="0">
                  <a:moveTo>
                    <a:pt x="0" y="2311"/>
                  </a:moveTo>
                  <a:lnTo>
                    <a:pt x="8270" y="2311"/>
                  </a:lnTo>
                  <a:lnTo>
                    <a:pt x="8270" y="1"/>
                  </a:lnTo>
                  <a:lnTo>
                    <a:pt x="0" y="1"/>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2197326" y="1618121"/>
              <a:ext cx="156488" cy="50000"/>
            </a:xfrm>
            <a:custGeom>
              <a:avLst/>
              <a:gdLst/>
              <a:ahLst/>
              <a:cxnLst/>
              <a:rect l="l" t="t" r="r" b="b"/>
              <a:pathLst>
                <a:path w="8757" h="2798" extrusionOk="0">
                  <a:moveTo>
                    <a:pt x="8513" y="244"/>
                  </a:moveTo>
                  <a:lnTo>
                    <a:pt x="8513" y="2554"/>
                  </a:lnTo>
                  <a:lnTo>
                    <a:pt x="243" y="2554"/>
                  </a:lnTo>
                  <a:lnTo>
                    <a:pt x="243" y="244"/>
                  </a:lnTo>
                  <a:close/>
                  <a:moveTo>
                    <a:pt x="0" y="0"/>
                  </a:moveTo>
                  <a:lnTo>
                    <a:pt x="0" y="2798"/>
                  </a:lnTo>
                  <a:lnTo>
                    <a:pt x="8757" y="2798"/>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2351633" y="1618121"/>
              <a:ext cx="104325" cy="50000"/>
            </a:xfrm>
            <a:custGeom>
              <a:avLst/>
              <a:gdLst/>
              <a:ahLst/>
              <a:cxnLst/>
              <a:rect l="l" t="t" r="r" b="b"/>
              <a:pathLst>
                <a:path w="5838" h="2798" extrusionOk="0">
                  <a:moveTo>
                    <a:pt x="5595" y="244"/>
                  </a:moveTo>
                  <a:lnTo>
                    <a:pt x="5595" y="2554"/>
                  </a:lnTo>
                  <a:lnTo>
                    <a:pt x="243" y="2554"/>
                  </a:lnTo>
                  <a:lnTo>
                    <a:pt x="243" y="244"/>
                  </a:lnTo>
                  <a:close/>
                  <a:moveTo>
                    <a:pt x="0" y="0"/>
                  </a:moveTo>
                  <a:lnTo>
                    <a:pt x="0" y="2798"/>
                  </a:lnTo>
                  <a:lnTo>
                    <a:pt x="5838" y="2798"/>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2034316" y="1665941"/>
              <a:ext cx="104343" cy="50000"/>
            </a:xfrm>
            <a:custGeom>
              <a:avLst/>
              <a:gdLst/>
              <a:ahLst/>
              <a:cxnLst/>
              <a:rect l="l" t="t" r="r" b="b"/>
              <a:pathLst>
                <a:path w="5839" h="2798" extrusionOk="0">
                  <a:moveTo>
                    <a:pt x="5474" y="243"/>
                  </a:moveTo>
                  <a:lnTo>
                    <a:pt x="5474" y="2554"/>
                  </a:lnTo>
                  <a:lnTo>
                    <a:pt x="244" y="2554"/>
                  </a:lnTo>
                  <a:lnTo>
                    <a:pt x="244" y="243"/>
                  </a:lnTo>
                  <a:close/>
                  <a:moveTo>
                    <a:pt x="1" y="0"/>
                  </a:moveTo>
                  <a:lnTo>
                    <a:pt x="1"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2034316" y="1665941"/>
              <a:ext cx="104343" cy="50000"/>
            </a:xfrm>
            <a:custGeom>
              <a:avLst/>
              <a:gdLst/>
              <a:ahLst/>
              <a:cxnLst/>
              <a:rect l="l" t="t" r="r" b="b"/>
              <a:pathLst>
                <a:path w="5839" h="2798" fill="none" extrusionOk="0">
                  <a:moveTo>
                    <a:pt x="852" y="2797"/>
                  </a:moveTo>
                  <a:lnTo>
                    <a:pt x="1" y="2797"/>
                  </a:lnTo>
                  <a:lnTo>
                    <a:pt x="1" y="0"/>
                  </a:lnTo>
                  <a:lnTo>
                    <a:pt x="5838" y="0"/>
                  </a:lnTo>
                  <a:lnTo>
                    <a:pt x="5838" y="2797"/>
                  </a:lnTo>
                  <a:lnTo>
                    <a:pt x="852" y="2797"/>
                  </a:lnTo>
                  <a:lnTo>
                    <a:pt x="852"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2038658" y="1670283"/>
              <a:ext cx="93478" cy="41315"/>
            </a:xfrm>
            <a:custGeom>
              <a:avLst/>
              <a:gdLst/>
              <a:ahLst/>
              <a:cxnLst/>
              <a:rect l="l" t="t" r="r" b="b"/>
              <a:pathLst>
                <a:path w="5231" h="2312" fill="none" extrusionOk="0">
                  <a:moveTo>
                    <a:pt x="1" y="2311"/>
                  </a:moveTo>
                  <a:lnTo>
                    <a:pt x="244" y="2311"/>
                  </a:lnTo>
                  <a:lnTo>
                    <a:pt x="366" y="2311"/>
                  </a:lnTo>
                  <a:lnTo>
                    <a:pt x="5231" y="2311"/>
                  </a:lnTo>
                  <a:lnTo>
                    <a:pt x="523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2132118" y="1665941"/>
              <a:ext cx="158668" cy="50000"/>
            </a:xfrm>
            <a:custGeom>
              <a:avLst/>
              <a:gdLst/>
              <a:ahLst/>
              <a:cxnLst/>
              <a:rect l="l" t="t" r="r" b="b"/>
              <a:pathLst>
                <a:path w="8879" h="2798" extrusionOk="0">
                  <a:moveTo>
                    <a:pt x="8635" y="243"/>
                  </a:moveTo>
                  <a:lnTo>
                    <a:pt x="8635" y="2554"/>
                  </a:lnTo>
                  <a:lnTo>
                    <a:pt x="365" y="2554"/>
                  </a:lnTo>
                  <a:lnTo>
                    <a:pt x="365" y="243"/>
                  </a:lnTo>
                  <a:close/>
                  <a:moveTo>
                    <a:pt x="1" y="0"/>
                  </a:moveTo>
                  <a:lnTo>
                    <a:pt x="1"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2286426" y="1665941"/>
              <a:ext cx="158668" cy="50000"/>
            </a:xfrm>
            <a:custGeom>
              <a:avLst/>
              <a:gdLst/>
              <a:ahLst/>
              <a:cxnLst/>
              <a:rect l="l" t="t" r="r" b="b"/>
              <a:pathLst>
                <a:path w="8879" h="2798" extrusionOk="0">
                  <a:moveTo>
                    <a:pt x="8635" y="243"/>
                  </a:moveTo>
                  <a:lnTo>
                    <a:pt x="8635" y="2554"/>
                  </a:lnTo>
                  <a:lnTo>
                    <a:pt x="244" y="2554"/>
                  </a:lnTo>
                  <a:lnTo>
                    <a:pt x="244"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2440733" y="1665941"/>
              <a:ext cx="15225" cy="50000"/>
            </a:xfrm>
            <a:custGeom>
              <a:avLst/>
              <a:gdLst/>
              <a:ahLst/>
              <a:cxnLst/>
              <a:rect l="l" t="t" r="r" b="b"/>
              <a:pathLst>
                <a:path w="852" h="2798" extrusionOk="0">
                  <a:moveTo>
                    <a:pt x="609" y="243"/>
                  </a:moveTo>
                  <a:lnTo>
                    <a:pt x="609" y="2554"/>
                  </a:lnTo>
                  <a:lnTo>
                    <a:pt x="244" y="2554"/>
                  </a:lnTo>
                  <a:lnTo>
                    <a:pt x="244" y="243"/>
                  </a:lnTo>
                  <a:close/>
                  <a:moveTo>
                    <a:pt x="0" y="0"/>
                  </a:moveTo>
                  <a:lnTo>
                    <a:pt x="0" y="2797"/>
                  </a:lnTo>
                  <a:lnTo>
                    <a:pt x="852" y="2797"/>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2043018" y="1711581"/>
              <a:ext cx="158668" cy="47820"/>
            </a:xfrm>
            <a:custGeom>
              <a:avLst/>
              <a:gdLst/>
              <a:ahLst/>
              <a:cxnLst/>
              <a:rect l="l" t="t" r="r" b="b"/>
              <a:pathLst>
                <a:path w="8879" h="2676" extrusionOk="0">
                  <a:moveTo>
                    <a:pt x="8635" y="243"/>
                  </a:moveTo>
                  <a:lnTo>
                    <a:pt x="8635" y="2433"/>
                  </a:lnTo>
                  <a:lnTo>
                    <a:pt x="365" y="2433"/>
                  </a:lnTo>
                  <a:lnTo>
                    <a:pt x="365" y="243"/>
                  </a:lnTo>
                  <a:close/>
                  <a:moveTo>
                    <a:pt x="0" y="0"/>
                  </a:moveTo>
                  <a:lnTo>
                    <a:pt x="0" y="2676"/>
                  </a:lnTo>
                  <a:lnTo>
                    <a:pt x="8878" y="2676"/>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2043018" y="1711581"/>
              <a:ext cx="158668" cy="47820"/>
            </a:xfrm>
            <a:custGeom>
              <a:avLst/>
              <a:gdLst/>
              <a:ahLst/>
              <a:cxnLst/>
              <a:rect l="l" t="t" r="r" b="b"/>
              <a:pathLst>
                <a:path w="8879" h="2676" fill="none" extrusionOk="0">
                  <a:moveTo>
                    <a:pt x="8878" y="2676"/>
                  </a:moveTo>
                  <a:lnTo>
                    <a:pt x="0" y="2676"/>
                  </a:lnTo>
                  <a:lnTo>
                    <a:pt x="0" y="0"/>
                  </a:lnTo>
                  <a:lnTo>
                    <a:pt x="8878" y="0"/>
                  </a:lnTo>
                  <a:lnTo>
                    <a:pt x="887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2049541" y="1715923"/>
              <a:ext cx="147803" cy="39135"/>
            </a:xfrm>
            <a:custGeom>
              <a:avLst/>
              <a:gdLst/>
              <a:ahLst/>
              <a:cxnLst/>
              <a:rect l="l" t="t" r="r" b="b"/>
              <a:pathLst>
                <a:path w="8271" h="2190" fill="none" extrusionOk="0">
                  <a:moveTo>
                    <a:pt x="0" y="2190"/>
                  </a:moveTo>
                  <a:lnTo>
                    <a:pt x="8270" y="2190"/>
                  </a:lnTo>
                  <a:lnTo>
                    <a:pt x="8270" y="0"/>
                  </a:lnTo>
                  <a:lnTo>
                    <a:pt x="0" y="0"/>
                  </a:lnTo>
                  <a:lnTo>
                    <a:pt x="0"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2043018" y="1711581"/>
              <a:ext cx="95640" cy="4360"/>
            </a:xfrm>
            <a:custGeom>
              <a:avLst/>
              <a:gdLst/>
              <a:ahLst/>
              <a:cxnLst/>
              <a:rect l="l" t="t" r="r" b="b"/>
              <a:pathLst>
                <a:path w="5352" h="244" extrusionOk="0">
                  <a:moveTo>
                    <a:pt x="0" y="0"/>
                  </a:moveTo>
                  <a:lnTo>
                    <a:pt x="0" y="243"/>
                  </a:lnTo>
                  <a:lnTo>
                    <a:pt x="5351" y="243"/>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2043018" y="1711581"/>
              <a:ext cx="95640" cy="4360"/>
            </a:xfrm>
            <a:custGeom>
              <a:avLst/>
              <a:gdLst/>
              <a:ahLst/>
              <a:cxnLst/>
              <a:rect l="l" t="t" r="r" b="b"/>
              <a:pathLst>
                <a:path w="5352" h="244" fill="none" extrusionOk="0">
                  <a:moveTo>
                    <a:pt x="5351" y="243"/>
                  </a:moveTo>
                  <a:lnTo>
                    <a:pt x="0" y="243"/>
                  </a:lnTo>
                  <a:lnTo>
                    <a:pt x="0" y="0"/>
                  </a:lnTo>
                  <a:lnTo>
                    <a:pt x="122" y="0"/>
                  </a:lnTo>
                  <a:lnTo>
                    <a:pt x="5351" y="0"/>
                  </a:lnTo>
                  <a:lnTo>
                    <a:pt x="5351"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2132118" y="1711581"/>
              <a:ext cx="69568" cy="4360"/>
            </a:xfrm>
            <a:custGeom>
              <a:avLst/>
              <a:gdLst/>
              <a:ahLst/>
              <a:cxnLst/>
              <a:rect l="l" t="t" r="r" b="b"/>
              <a:pathLst>
                <a:path w="3893" h="244" extrusionOk="0">
                  <a:moveTo>
                    <a:pt x="1" y="0"/>
                  </a:moveTo>
                  <a:lnTo>
                    <a:pt x="1"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2197326" y="1711581"/>
              <a:ext cx="156488" cy="47820"/>
            </a:xfrm>
            <a:custGeom>
              <a:avLst/>
              <a:gdLst/>
              <a:ahLst/>
              <a:cxnLst/>
              <a:rect l="l" t="t" r="r" b="b"/>
              <a:pathLst>
                <a:path w="8757" h="2676" extrusionOk="0">
                  <a:moveTo>
                    <a:pt x="8513" y="243"/>
                  </a:moveTo>
                  <a:lnTo>
                    <a:pt x="8513" y="2433"/>
                  </a:lnTo>
                  <a:lnTo>
                    <a:pt x="243" y="2433"/>
                  </a:lnTo>
                  <a:lnTo>
                    <a:pt x="243" y="243"/>
                  </a:lnTo>
                  <a:close/>
                  <a:moveTo>
                    <a:pt x="0" y="0"/>
                  </a:moveTo>
                  <a:lnTo>
                    <a:pt x="0" y="2676"/>
                  </a:lnTo>
                  <a:lnTo>
                    <a:pt x="8757" y="2676"/>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2197326" y="1711581"/>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2286426" y="1711581"/>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2351633" y="1711581"/>
              <a:ext cx="104325" cy="47820"/>
            </a:xfrm>
            <a:custGeom>
              <a:avLst/>
              <a:gdLst/>
              <a:ahLst/>
              <a:cxnLst/>
              <a:rect l="l" t="t" r="r" b="b"/>
              <a:pathLst>
                <a:path w="5838" h="2676" extrusionOk="0">
                  <a:moveTo>
                    <a:pt x="5595" y="243"/>
                  </a:moveTo>
                  <a:lnTo>
                    <a:pt x="5595" y="2433"/>
                  </a:lnTo>
                  <a:lnTo>
                    <a:pt x="243" y="2433"/>
                  </a:lnTo>
                  <a:lnTo>
                    <a:pt x="243" y="243"/>
                  </a:lnTo>
                  <a:close/>
                  <a:moveTo>
                    <a:pt x="0" y="0"/>
                  </a:moveTo>
                  <a:lnTo>
                    <a:pt x="0" y="2676"/>
                  </a:lnTo>
                  <a:lnTo>
                    <a:pt x="5838" y="2676"/>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2351633" y="1711581"/>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2440733" y="1711581"/>
              <a:ext cx="15225" cy="4360"/>
            </a:xfrm>
            <a:custGeom>
              <a:avLst/>
              <a:gdLst/>
              <a:ahLst/>
              <a:cxnLst/>
              <a:rect l="l" t="t" r="r" b="b"/>
              <a:pathLst>
                <a:path w="852" h="244" extrusionOk="0">
                  <a:moveTo>
                    <a:pt x="0" y="0"/>
                  </a:moveTo>
                  <a:lnTo>
                    <a:pt x="0" y="243"/>
                  </a:lnTo>
                  <a:lnTo>
                    <a:pt x="852" y="243"/>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2034316" y="1755041"/>
              <a:ext cx="104343" cy="50000"/>
            </a:xfrm>
            <a:custGeom>
              <a:avLst/>
              <a:gdLst/>
              <a:ahLst/>
              <a:cxnLst/>
              <a:rect l="l" t="t" r="r" b="b"/>
              <a:pathLst>
                <a:path w="5839" h="2798" extrusionOk="0">
                  <a:moveTo>
                    <a:pt x="5474" y="244"/>
                  </a:moveTo>
                  <a:lnTo>
                    <a:pt x="5474" y="2555"/>
                  </a:lnTo>
                  <a:lnTo>
                    <a:pt x="244" y="2555"/>
                  </a:lnTo>
                  <a:lnTo>
                    <a:pt x="244" y="244"/>
                  </a:lnTo>
                  <a:close/>
                  <a:moveTo>
                    <a:pt x="1" y="1"/>
                  </a:moveTo>
                  <a:lnTo>
                    <a:pt x="1"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2034316" y="1755041"/>
              <a:ext cx="104343" cy="50000"/>
            </a:xfrm>
            <a:custGeom>
              <a:avLst/>
              <a:gdLst/>
              <a:ahLst/>
              <a:cxnLst/>
              <a:rect l="l" t="t" r="r" b="b"/>
              <a:pathLst>
                <a:path w="5839" h="2798" fill="none" extrusionOk="0">
                  <a:moveTo>
                    <a:pt x="5838" y="2798"/>
                  </a:moveTo>
                  <a:lnTo>
                    <a:pt x="1" y="2798"/>
                  </a:lnTo>
                  <a:lnTo>
                    <a:pt x="1" y="1"/>
                  </a:lnTo>
                  <a:lnTo>
                    <a:pt x="5838" y="1"/>
                  </a:lnTo>
                  <a:lnTo>
                    <a:pt x="583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2038658" y="1759383"/>
              <a:ext cx="93478" cy="41315"/>
            </a:xfrm>
            <a:custGeom>
              <a:avLst/>
              <a:gdLst/>
              <a:ahLst/>
              <a:cxnLst/>
              <a:rect l="l" t="t" r="r" b="b"/>
              <a:pathLst>
                <a:path w="5231" h="2312" fill="none" extrusionOk="0">
                  <a:moveTo>
                    <a:pt x="1" y="2312"/>
                  </a:moveTo>
                  <a:lnTo>
                    <a:pt x="5231" y="2312"/>
                  </a:lnTo>
                  <a:lnTo>
                    <a:pt x="5231" y="1"/>
                  </a:lnTo>
                  <a:lnTo>
                    <a:pt x="1" y="1"/>
                  </a:lnTo>
                  <a:lnTo>
                    <a:pt x="1"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2043018" y="1755041"/>
              <a:ext cx="95640" cy="4360"/>
            </a:xfrm>
            <a:custGeom>
              <a:avLst/>
              <a:gdLst/>
              <a:ahLst/>
              <a:cxnLst/>
              <a:rect l="l" t="t" r="r" b="b"/>
              <a:pathLst>
                <a:path w="5352" h="244"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2043018" y="1755041"/>
              <a:ext cx="95640" cy="4360"/>
            </a:xfrm>
            <a:custGeom>
              <a:avLst/>
              <a:gdLst/>
              <a:ahLst/>
              <a:cxnLst/>
              <a:rect l="l" t="t" r="r" b="b"/>
              <a:pathLst>
                <a:path w="5352" h="244" fill="none" extrusionOk="0">
                  <a:moveTo>
                    <a:pt x="5108" y="244"/>
                  </a:moveTo>
                  <a:lnTo>
                    <a:pt x="0" y="244"/>
                  </a:lnTo>
                  <a:lnTo>
                    <a:pt x="0" y="1"/>
                  </a:lnTo>
                  <a:lnTo>
                    <a:pt x="122" y="1"/>
                  </a:lnTo>
                  <a:lnTo>
                    <a:pt x="5351" y="1"/>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2132118" y="1755041"/>
              <a:ext cx="158668" cy="50000"/>
            </a:xfrm>
            <a:custGeom>
              <a:avLst/>
              <a:gdLst/>
              <a:ahLst/>
              <a:cxnLst/>
              <a:rect l="l" t="t" r="r" b="b"/>
              <a:pathLst>
                <a:path w="8879" h="2798" extrusionOk="0">
                  <a:moveTo>
                    <a:pt x="8635" y="244"/>
                  </a:moveTo>
                  <a:lnTo>
                    <a:pt x="8635" y="2555"/>
                  </a:lnTo>
                  <a:lnTo>
                    <a:pt x="365" y="2555"/>
                  </a:lnTo>
                  <a:lnTo>
                    <a:pt x="365"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2132118" y="1755041"/>
              <a:ext cx="69568" cy="4360"/>
            </a:xfrm>
            <a:custGeom>
              <a:avLst/>
              <a:gdLst/>
              <a:ahLst/>
              <a:cxnLst/>
              <a:rect l="l" t="t" r="r" b="b"/>
              <a:pathLst>
                <a:path w="3893" h="244"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2197326" y="1755041"/>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2286426" y="1755041"/>
              <a:ext cx="158668" cy="50000"/>
            </a:xfrm>
            <a:custGeom>
              <a:avLst/>
              <a:gdLst/>
              <a:ahLst/>
              <a:cxnLst/>
              <a:rect l="l" t="t" r="r" b="b"/>
              <a:pathLst>
                <a:path w="8879" h="2798"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2286426" y="1755041"/>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351633" y="1755041"/>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2440733" y="1755041"/>
              <a:ext cx="15225" cy="50000"/>
            </a:xfrm>
            <a:custGeom>
              <a:avLst/>
              <a:gdLst/>
              <a:ahLst/>
              <a:cxnLst/>
              <a:rect l="l" t="t" r="r" b="b"/>
              <a:pathLst>
                <a:path w="852" h="2798" extrusionOk="0">
                  <a:moveTo>
                    <a:pt x="609" y="244"/>
                  </a:moveTo>
                  <a:lnTo>
                    <a:pt x="609" y="2555"/>
                  </a:lnTo>
                  <a:lnTo>
                    <a:pt x="244" y="2555"/>
                  </a:lnTo>
                  <a:lnTo>
                    <a:pt x="244" y="244"/>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2440733" y="1755041"/>
              <a:ext cx="15225" cy="4360"/>
            </a:xfrm>
            <a:custGeom>
              <a:avLst/>
              <a:gdLst/>
              <a:ahLst/>
              <a:cxnLst/>
              <a:rect l="l" t="t" r="r" b="b"/>
              <a:pathLst>
                <a:path w="852" h="244"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2043018" y="1800681"/>
              <a:ext cx="158668" cy="50000"/>
            </a:xfrm>
            <a:custGeom>
              <a:avLst/>
              <a:gdLst/>
              <a:ahLst/>
              <a:cxnLst/>
              <a:rect l="l" t="t" r="r" b="b"/>
              <a:pathLst>
                <a:path w="8879" h="2798"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2043018" y="1800681"/>
              <a:ext cx="158668" cy="50000"/>
            </a:xfrm>
            <a:custGeom>
              <a:avLst/>
              <a:gdLst/>
              <a:ahLst/>
              <a:cxnLst/>
              <a:rect l="l" t="t" r="r" b="b"/>
              <a:pathLst>
                <a:path w="8879" h="2798"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2049541" y="1805023"/>
              <a:ext cx="147803" cy="41315"/>
            </a:xfrm>
            <a:custGeom>
              <a:avLst/>
              <a:gdLst/>
              <a:ahLst/>
              <a:cxnLst/>
              <a:rect l="l" t="t" r="r" b="b"/>
              <a:pathLst>
                <a:path w="8271" h="2312" fill="none" extrusionOk="0">
                  <a:moveTo>
                    <a:pt x="0" y="2312"/>
                  </a:moveTo>
                  <a:lnTo>
                    <a:pt x="8270" y="2312"/>
                  </a:lnTo>
                  <a:lnTo>
                    <a:pt x="8270" y="1"/>
                  </a:lnTo>
                  <a:lnTo>
                    <a:pt x="0" y="1"/>
                  </a:lnTo>
                  <a:lnTo>
                    <a:pt x="0"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2197326" y="1800681"/>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2351633" y="1800681"/>
              <a:ext cx="104325" cy="50000"/>
            </a:xfrm>
            <a:custGeom>
              <a:avLst/>
              <a:gdLst/>
              <a:ahLst/>
              <a:cxnLst/>
              <a:rect l="l" t="t" r="r" b="b"/>
              <a:pathLst>
                <a:path w="5838" h="2798"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2034316" y="1846321"/>
              <a:ext cx="104343" cy="50000"/>
            </a:xfrm>
            <a:custGeom>
              <a:avLst/>
              <a:gdLst/>
              <a:ahLst/>
              <a:cxnLst/>
              <a:rect l="l" t="t" r="r" b="b"/>
              <a:pathLst>
                <a:path w="5839" h="2798" extrusionOk="0">
                  <a:moveTo>
                    <a:pt x="5474" y="244"/>
                  </a:moveTo>
                  <a:lnTo>
                    <a:pt x="5474" y="2433"/>
                  </a:lnTo>
                  <a:lnTo>
                    <a:pt x="609" y="2433"/>
                  </a:lnTo>
                  <a:lnTo>
                    <a:pt x="487" y="2555"/>
                  </a:lnTo>
                  <a:lnTo>
                    <a:pt x="244" y="2555"/>
                  </a:lnTo>
                  <a:lnTo>
                    <a:pt x="244" y="244"/>
                  </a:lnTo>
                  <a:close/>
                  <a:moveTo>
                    <a:pt x="1" y="1"/>
                  </a:moveTo>
                  <a:lnTo>
                    <a:pt x="1" y="2798"/>
                  </a:lnTo>
                  <a:lnTo>
                    <a:pt x="852" y="2798"/>
                  </a:lnTo>
                  <a:lnTo>
                    <a:pt x="852" y="2676"/>
                  </a:lnTo>
                  <a:lnTo>
                    <a:pt x="5838" y="2676"/>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2034316" y="1846321"/>
              <a:ext cx="104343" cy="50000"/>
            </a:xfrm>
            <a:custGeom>
              <a:avLst/>
              <a:gdLst/>
              <a:ahLst/>
              <a:cxnLst/>
              <a:rect l="l" t="t" r="r" b="b"/>
              <a:pathLst>
                <a:path w="5839" h="2798" fill="none" extrusionOk="0">
                  <a:moveTo>
                    <a:pt x="852" y="2798"/>
                  </a:moveTo>
                  <a:lnTo>
                    <a:pt x="1" y="2798"/>
                  </a:lnTo>
                  <a:lnTo>
                    <a:pt x="1" y="1"/>
                  </a:lnTo>
                  <a:lnTo>
                    <a:pt x="5838" y="1"/>
                  </a:lnTo>
                  <a:lnTo>
                    <a:pt x="5838" y="2676"/>
                  </a:lnTo>
                  <a:lnTo>
                    <a:pt x="852" y="2676"/>
                  </a:lnTo>
                  <a:lnTo>
                    <a:pt x="852"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2038658" y="1850663"/>
              <a:ext cx="93478" cy="41315"/>
            </a:xfrm>
            <a:custGeom>
              <a:avLst/>
              <a:gdLst/>
              <a:ahLst/>
              <a:cxnLst/>
              <a:rect l="l" t="t" r="r" b="b"/>
              <a:pathLst>
                <a:path w="5231" h="2312" fill="none" extrusionOk="0">
                  <a:moveTo>
                    <a:pt x="1" y="2312"/>
                  </a:moveTo>
                  <a:lnTo>
                    <a:pt x="244" y="2312"/>
                  </a:lnTo>
                  <a:lnTo>
                    <a:pt x="366" y="2190"/>
                  </a:lnTo>
                  <a:lnTo>
                    <a:pt x="5231" y="2190"/>
                  </a:lnTo>
                  <a:lnTo>
                    <a:pt x="5231" y="1"/>
                  </a:lnTo>
                  <a:lnTo>
                    <a:pt x="1" y="1"/>
                  </a:lnTo>
                  <a:lnTo>
                    <a:pt x="1"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2043018" y="1846321"/>
              <a:ext cx="95640" cy="4360"/>
            </a:xfrm>
            <a:custGeom>
              <a:avLst/>
              <a:gdLst/>
              <a:ahLst/>
              <a:cxnLst/>
              <a:rect l="l" t="t" r="r" b="b"/>
              <a:pathLst>
                <a:path w="5352" h="244"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2043018" y="1846321"/>
              <a:ext cx="95640" cy="4360"/>
            </a:xfrm>
            <a:custGeom>
              <a:avLst/>
              <a:gdLst/>
              <a:ahLst/>
              <a:cxnLst/>
              <a:rect l="l" t="t" r="r" b="b"/>
              <a:pathLst>
                <a:path w="5352" h="244" fill="none" extrusionOk="0">
                  <a:moveTo>
                    <a:pt x="5108" y="244"/>
                  </a:moveTo>
                  <a:lnTo>
                    <a:pt x="0" y="244"/>
                  </a:lnTo>
                  <a:lnTo>
                    <a:pt x="0" y="1"/>
                  </a:lnTo>
                  <a:lnTo>
                    <a:pt x="122" y="1"/>
                  </a:lnTo>
                  <a:lnTo>
                    <a:pt x="5351" y="1"/>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2132118" y="1846321"/>
              <a:ext cx="158668" cy="47838"/>
            </a:xfrm>
            <a:custGeom>
              <a:avLst/>
              <a:gdLst/>
              <a:ahLst/>
              <a:cxnLst/>
              <a:rect l="l" t="t" r="r" b="b"/>
              <a:pathLst>
                <a:path w="8879" h="2677" extrusionOk="0">
                  <a:moveTo>
                    <a:pt x="8635" y="244"/>
                  </a:moveTo>
                  <a:lnTo>
                    <a:pt x="8635" y="2433"/>
                  </a:lnTo>
                  <a:lnTo>
                    <a:pt x="365" y="2433"/>
                  </a:lnTo>
                  <a:lnTo>
                    <a:pt x="365"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2132118" y="1846321"/>
              <a:ext cx="69568" cy="4360"/>
            </a:xfrm>
            <a:custGeom>
              <a:avLst/>
              <a:gdLst/>
              <a:ahLst/>
              <a:cxnLst/>
              <a:rect l="l" t="t" r="r" b="b"/>
              <a:pathLst>
                <a:path w="3893" h="244"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2197326" y="1846321"/>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2286426" y="1846321"/>
              <a:ext cx="158668" cy="50000"/>
            </a:xfrm>
            <a:custGeom>
              <a:avLst/>
              <a:gdLst/>
              <a:ahLst/>
              <a:cxnLst/>
              <a:rect l="l" t="t" r="r" b="b"/>
              <a:pathLst>
                <a:path w="8879" h="2798" extrusionOk="0">
                  <a:moveTo>
                    <a:pt x="8635" y="244"/>
                  </a:moveTo>
                  <a:lnTo>
                    <a:pt x="8635" y="2433"/>
                  </a:lnTo>
                  <a:lnTo>
                    <a:pt x="244" y="2433"/>
                  </a:lnTo>
                  <a:lnTo>
                    <a:pt x="244" y="244"/>
                  </a:lnTo>
                  <a:close/>
                  <a:moveTo>
                    <a:pt x="0" y="1"/>
                  </a:moveTo>
                  <a:lnTo>
                    <a:pt x="0" y="2676"/>
                  </a:lnTo>
                  <a:lnTo>
                    <a:pt x="3527" y="2676"/>
                  </a:lnTo>
                  <a:lnTo>
                    <a:pt x="3527" y="2798"/>
                  </a:lnTo>
                  <a:lnTo>
                    <a:pt x="3771" y="2798"/>
                  </a:lnTo>
                  <a:lnTo>
                    <a:pt x="3892"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2286426" y="1846321"/>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2351633" y="1846321"/>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2440733" y="1846321"/>
              <a:ext cx="15225" cy="47838"/>
            </a:xfrm>
            <a:custGeom>
              <a:avLst/>
              <a:gdLst/>
              <a:ahLst/>
              <a:cxnLst/>
              <a:rect l="l" t="t" r="r" b="b"/>
              <a:pathLst>
                <a:path w="852" h="2677" extrusionOk="0">
                  <a:moveTo>
                    <a:pt x="609" y="244"/>
                  </a:moveTo>
                  <a:lnTo>
                    <a:pt x="609" y="2433"/>
                  </a:lnTo>
                  <a:lnTo>
                    <a:pt x="244" y="2433"/>
                  </a:lnTo>
                  <a:lnTo>
                    <a:pt x="244" y="244"/>
                  </a:lnTo>
                  <a:close/>
                  <a:moveTo>
                    <a:pt x="0" y="1"/>
                  </a:moveTo>
                  <a:lnTo>
                    <a:pt x="0" y="2676"/>
                  </a:lnTo>
                  <a:lnTo>
                    <a:pt x="852" y="2676"/>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2440733" y="1846321"/>
              <a:ext cx="15225" cy="4360"/>
            </a:xfrm>
            <a:custGeom>
              <a:avLst/>
              <a:gdLst/>
              <a:ahLst/>
              <a:cxnLst/>
              <a:rect l="l" t="t" r="r" b="b"/>
              <a:pathLst>
                <a:path w="852" h="244"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2043018" y="1891961"/>
              <a:ext cx="158668" cy="47838"/>
            </a:xfrm>
            <a:custGeom>
              <a:avLst/>
              <a:gdLst/>
              <a:ahLst/>
              <a:cxnLst/>
              <a:rect l="l" t="t" r="r" b="b"/>
              <a:pathLst>
                <a:path w="8879" h="2677" extrusionOk="0">
                  <a:moveTo>
                    <a:pt x="8635" y="244"/>
                  </a:moveTo>
                  <a:lnTo>
                    <a:pt x="8635" y="2433"/>
                  </a:lnTo>
                  <a:lnTo>
                    <a:pt x="365" y="2433"/>
                  </a:lnTo>
                  <a:lnTo>
                    <a:pt x="365" y="244"/>
                  </a:lnTo>
                  <a:close/>
                  <a:moveTo>
                    <a:pt x="0" y="1"/>
                  </a:moveTo>
                  <a:lnTo>
                    <a:pt x="0" y="2676"/>
                  </a:lnTo>
                  <a:lnTo>
                    <a:pt x="8878" y="2676"/>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2043018" y="1891961"/>
              <a:ext cx="158668" cy="47838"/>
            </a:xfrm>
            <a:custGeom>
              <a:avLst/>
              <a:gdLst/>
              <a:ahLst/>
              <a:cxnLst/>
              <a:rect l="l" t="t" r="r" b="b"/>
              <a:pathLst>
                <a:path w="8879" h="2677" fill="none" extrusionOk="0">
                  <a:moveTo>
                    <a:pt x="8878" y="2676"/>
                  </a:moveTo>
                  <a:lnTo>
                    <a:pt x="0" y="2676"/>
                  </a:lnTo>
                  <a:lnTo>
                    <a:pt x="0" y="1"/>
                  </a:lnTo>
                  <a:lnTo>
                    <a:pt x="8878" y="1"/>
                  </a:lnTo>
                  <a:lnTo>
                    <a:pt x="887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2049541" y="1896303"/>
              <a:ext cx="147803" cy="39135"/>
            </a:xfrm>
            <a:custGeom>
              <a:avLst/>
              <a:gdLst/>
              <a:ahLst/>
              <a:cxnLst/>
              <a:rect l="l" t="t" r="r" b="b"/>
              <a:pathLst>
                <a:path w="8271" h="2190" fill="none" extrusionOk="0">
                  <a:moveTo>
                    <a:pt x="0" y="2190"/>
                  </a:moveTo>
                  <a:lnTo>
                    <a:pt x="8270" y="2190"/>
                  </a:lnTo>
                  <a:lnTo>
                    <a:pt x="8270" y="1"/>
                  </a:lnTo>
                  <a:lnTo>
                    <a:pt x="0" y="1"/>
                  </a:lnTo>
                  <a:lnTo>
                    <a:pt x="0"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2043018" y="1889780"/>
              <a:ext cx="95640" cy="6540"/>
            </a:xfrm>
            <a:custGeom>
              <a:avLst/>
              <a:gdLst/>
              <a:ahLst/>
              <a:cxnLst/>
              <a:rect l="l" t="t" r="r" b="b"/>
              <a:pathLst>
                <a:path w="5352" h="366" extrusionOk="0">
                  <a:moveTo>
                    <a:pt x="122" y="1"/>
                  </a:moveTo>
                  <a:lnTo>
                    <a:pt x="0" y="123"/>
                  </a:lnTo>
                  <a:lnTo>
                    <a:pt x="0" y="366"/>
                  </a:lnTo>
                  <a:lnTo>
                    <a:pt x="5351" y="366"/>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2043018" y="1889780"/>
              <a:ext cx="95640" cy="6540"/>
            </a:xfrm>
            <a:custGeom>
              <a:avLst/>
              <a:gdLst/>
              <a:ahLst/>
              <a:cxnLst/>
              <a:rect l="l" t="t" r="r" b="b"/>
              <a:pathLst>
                <a:path w="5352" h="366" fill="none" extrusionOk="0">
                  <a:moveTo>
                    <a:pt x="5351" y="366"/>
                  </a:moveTo>
                  <a:lnTo>
                    <a:pt x="0" y="366"/>
                  </a:lnTo>
                  <a:lnTo>
                    <a:pt x="0" y="123"/>
                  </a:lnTo>
                  <a:lnTo>
                    <a:pt x="122" y="1"/>
                  </a:lnTo>
                  <a:lnTo>
                    <a:pt x="5351" y="1"/>
                  </a:lnTo>
                  <a:lnTo>
                    <a:pt x="5351" y="3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2132118" y="1889780"/>
              <a:ext cx="69568" cy="6540"/>
            </a:xfrm>
            <a:custGeom>
              <a:avLst/>
              <a:gdLst/>
              <a:ahLst/>
              <a:cxnLst/>
              <a:rect l="l" t="t" r="r" b="b"/>
              <a:pathLst>
                <a:path w="3893" h="366" extrusionOk="0">
                  <a:moveTo>
                    <a:pt x="122" y="1"/>
                  </a:moveTo>
                  <a:lnTo>
                    <a:pt x="1" y="123"/>
                  </a:lnTo>
                  <a:lnTo>
                    <a:pt x="1" y="366"/>
                  </a:lnTo>
                  <a:lnTo>
                    <a:pt x="3771" y="366"/>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2197326" y="1889780"/>
              <a:ext cx="156488" cy="50018"/>
            </a:xfrm>
            <a:custGeom>
              <a:avLst/>
              <a:gdLst/>
              <a:ahLst/>
              <a:cxnLst/>
              <a:rect l="l" t="t" r="r" b="b"/>
              <a:pathLst>
                <a:path w="8757" h="2799" extrusionOk="0">
                  <a:moveTo>
                    <a:pt x="8513" y="366"/>
                  </a:moveTo>
                  <a:lnTo>
                    <a:pt x="8513" y="2555"/>
                  </a:lnTo>
                  <a:lnTo>
                    <a:pt x="243" y="2555"/>
                  </a:lnTo>
                  <a:lnTo>
                    <a:pt x="243" y="366"/>
                  </a:lnTo>
                  <a:close/>
                  <a:moveTo>
                    <a:pt x="5108" y="1"/>
                  </a:moveTo>
                  <a:lnTo>
                    <a:pt x="4986" y="123"/>
                  </a:lnTo>
                  <a:lnTo>
                    <a:pt x="0" y="123"/>
                  </a:lnTo>
                  <a:lnTo>
                    <a:pt x="0" y="2798"/>
                  </a:lnTo>
                  <a:lnTo>
                    <a:pt x="8757" y="2798"/>
                  </a:lnTo>
                  <a:lnTo>
                    <a:pt x="8757" y="123"/>
                  </a:lnTo>
                  <a:lnTo>
                    <a:pt x="5230" y="123"/>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2197326" y="1889780"/>
              <a:ext cx="93460" cy="6540"/>
            </a:xfrm>
            <a:custGeom>
              <a:avLst/>
              <a:gdLst/>
              <a:ahLst/>
              <a:cxnLst/>
              <a:rect l="l" t="t" r="r" b="b"/>
              <a:pathLst>
                <a:path w="5230" h="366" extrusionOk="0">
                  <a:moveTo>
                    <a:pt x="0" y="1"/>
                  </a:moveTo>
                  <a:lnTo>
                    <a:pt x="0" y="366"/>
                  </a:lnTo>
                  <a:lnTo>
                    <a:pt x="5108" y="366"/>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2286426" y="1889780"/>
              <a:ext cx="67388" cy="6540"/>
            </a:xfrm>
            <a:custGeom>
              <a:avLst/>
              <a:gdLst/>
              <a:ahLst/>
              <a:cxnLst/>
              <a:rect l="l" t="t" r="r" b="b"/>
              <a:pathLst>
                <a:path w="3771" h="366" extrusionOk="0">
                  <a:moveTo>
                    <a:pt x="122" y="1"/>
                  </a:moveTo>
                  <a:lnTo>
                    <a:pt x="0" y="123"/>
                  </a:lnTo>
                  <a:lnTo>
                    <a:pt x="0" y="366"/>
                  </a:lnTo>
                  <a:lnTo>
                    <a:pt x="3649" y="366"/>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2351633" y="1891961"/>
              <a:ext cx="104325" cy="47838"/>
            </a:xfrm>
            <a:custGeom>
              <a:avLst/>
              <a:gdLst/>
              <a:ahLst/>
              <a:cxnLst/>
              <a:rect l="l" t="t" r="r" b="b"/>
              <a:pathLst>
                <a:path w="5838" h="2677" extrusionOk="0">
                  <a:moveTo>
                    <a:pt x="5595" y="244"/>
                  </a:moveTo>
                  <a:lnTo>
                    <a:pt x="5595" y="2433"/>
                  </a:lnTo>
                  <a:lnTo>
                    <a:pt x="243" y="2433"/>
                  </a:lnTo>
                  <a:lnTo>
                    <a:pt x="243" y="244"/>
                  </a:lnTo>
                  <a:close/>
                  <a:moveTo>
                    <a:pt x="0" y="1"/>
                  </a:moveTo>
                  <a:lnTo>
                    <a:pt x="0" y="2676"/>
                  </a:lnTo>
                  <a:lnTo>
                    <a:pt x="5838" y="2676"/>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2351633" y="1889780"/>
              <a:ext cx="93460" cy="6540"/>
            </a:xfrm>
            <a:custGeom>
              <a:avLst/>
              <a:gdLst/>
              <a:ahLst/>
              <a:cxnLst/>
              <a:rect l="l" t="t" r="r" b="b"/>
              <a:pathLst>
                <a:path w="5230" h="366" extrusionOk="0">
                  <a:moveTo>
                    <a:pt x="0" y="1"/>
                  </a:moveTo>
                  <a:lnTo>
                    <a:pt x="0" y="366"/>
                  </a:lnTo>
                  <a:lnTo>
                    <a:pt x="5108" y="366"/>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2440733" y="1889780"/>
              <a:ext cx="15225" cy="6540"/>
            </a:xfrm>
            <a:custGeom>
              <a:avLst/>
              <a:gdLst/>
              <a:ahLst/>
              <a:cxnLst/>
              <a:rect l="l" t="t" r="r" b="b"/>
              <a:pathLst>
                <a:path w="852" h="366" extrusionOk="0">
                  <a:moveTo>
                    <a:pt x="0" y="1"/>
                  </a:moveTo>
                  <a:lnTo>
                    <a:pt x="0" y="366"/>
                  </a:lnTo>
                  <a:lnTo>
                    <a:pt x="730" y="366"/>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2034316" y="1935420"/>
              <a:ext cx="104343" cy="50018"/>
            </a:xfrm>
            <a:custGeom>
              <a:avLst/>
              <a:gdLst/>
              <a:ahLst/>
              <a:cxnLst/>
              <a:rect l="l" t="t" r="r" b="b"/>
              <a:pathLst>
                <a:path w="5839" h="2799" extrusionOk="0">
                  <a:moveTo>
                    <a:pt x="5474" y="244"/>
                  </a:moveTo>
                  <a:lnTo>
                    <a:pt x="5474" y="2555"/>
                  </a:lnTo>
                  <a:lnTo>
                    <a:pt x="244" y="2555"/>
                  </a:lnTo>
                  <a:lnTo>
                    <a:pt x="244" y="244"/>
                  </a:lnTo>
                  <a:close/>
                  <a:moveTo>
                    <a:pt x="1" y="1"/>
                  </a:moveTo>
                  <a:lnTo>
                    <a:pt x="1"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2034316" y="1935420"/>
              <a:ext cx="104343" cy="50018"/>
            </a:xfrm>
            <a:custGeom>
              <a:avLst/>
              <a:gdLst/>
              <a:ahLst/>
              <a:cxnLst/>
              <a:rect l="l" t="t" r="r" b="b"/>
              <a:pathLst>
                <a:path w="5839" h="2799" fill="none" extrusionOk="0">
                  <a:moveTo>
                    <a:pt x="5838" y="2798"/>
                  </a:moveTo>
                  <a:lnTo>
                    <a:pt x="1" y="2798"/>
                  </a:lnTo>
                  <a:lnTo>
                    <a:pt x="1" y="1"/>
                  </a:lnTo>
                  <a:lnTo>
                    <a:pt x="5838" y="1"/>
                  </a:lnTo>
                  <a:lnTo>
                    <a:pt x="583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2038658" y="1939781"/>
              <a:ext cx="93478" cy="41298"/>
            </a:xfrm>
            <a:custGeom>
              <a:avLst/>
              <a:gdLst/>
              <a:ahLst/>
              <a:cxnLst/>
              <a:rect l="l" t="t" r="r" b="b"/>
              <a:pathLst>
                <a:path w="5231" h="2311" fill="none" extrusionOk="0">
                  <a:moveTo>
                    <a:pt x="1" y="2311"/>
                  </a:moveTo>
                  <a:lnTo>
                    <a:pt x="5231" y="2311"/>
                  </a:lnTo>
                  <a:lnTo>
                    <a:pt x="523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2043018" y="1935420"/>
              <a:ext cx="95640" cy="4378"/>
            </a:xfrm>
            <a:custGeom>
              <a:avLst/>
              <a:gdLst/>
              <a:ahLst/>
              <a:cxnLst/>
              <a:rect l="l" t="t" r="r" b="b"/>
              <a:pathLst>
                <a:path w="5352" h="245"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2043018" y="1935420"/>
              <a:ext cx="95640" cy="4378"/>
            </a:xfrm>
            <a:custGeom>
              <a:avLst/>
              <a:gdLst/>
              <a:ahLst/>
              <a:cxnLst/>
              <a:rect l="l" t="t" r="r" b="b"/>
              <a:pathLst>
                <a:path w="5352" h="245" fill="none" extrusionOk="0">
                  <a:moveTo>
                    <a:pt x="5108" y="244"/>
                  </a:moveTo>
                  <a:lnTo>
                    <a:pt x="0" y="244"/>
                  </a:lnTo>
                  <a:lnTo>
                    <a:pt x="0" y="1"/>
                  </a:lnTo>
                  <a:lnTo>
                    <a:pt x="122" y="1"/>
                  </a:lnTo>
                  <a:lnTo>
                    <a:pt x="5351" y="1"/>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2132118" y="1935420"/>
              <a:ext cx="158668" cy="50018"/>
            </a:xfrm>
            <a:custGeom>
              <a:avLst/>
              <a:gdLst/>
              <a:ahLst/>
              <a:cxnLst/>
              <a:rect l="l" t="t" r="r" b="b"/>
              <a:pathLst>
                <a:path w="8879" h="2799" extrusionOk="0">
                  <a:moveTo>
                    <a:pt x="8635" y="244"/>
                  </a:moveTo>
                  <a:lnTo>
                    <a:pt x="8635" y="2555"/>
                  </a:lnTo>
                  <a:lnTo>
                    <a:pt x="365" y="2555"/>
                  </a:lnTo>
                  <a:lnTo>
                    <a:pt x="365"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2132118" y="1935420"/>
              <a:ext cx="69568" cy="4378"/>
            </a:xfrm>
            <a:custGeom>
              <a:avLst/>
              <a:gdLst/>
              <a:ahLst/>
              <a:cxnLst/>
              <a:rect l="l" t="t" r="r" b="b"/>
              <a:pathLst>
                <a:path w="3893" h="245"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a:off x="2197326" y="1935420"/>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a:off x="2286426" y="1935420"/>
              <a:ext cx="158668" cy="50018"/>
            </a:xfrm>
            <a:custGeom>
              <a:avLst/>
              <a:gdLst/>
              <a:ahLst/>
              <a:cxnLst/>
              <a:rect l="l" t="t" r="r" b="b"/>
              <a:pathLst>
                <a:path w="8879" h="2799"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a:off x="2286426" y="1935420"/>
              <a:ext cx="67388" cy="4378"/>
            </a:xfrm>
            <a:custGeom>
              <a:avLst/>
              <a:gdLst/>
              <a:ahLst/>
              <a:cxnLst/>
              <a:rect l="l" t="t" r="r" b="b"/>
              <a:pathLst>
                <a:path w="3771" h="245"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a:off x="2351633" y="1935420"/>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2440733" y="1935420"/>
              <a:ext cx="15225" cy="50018"/>
            </a:xfrm>
            <a:custGeom>
              <a:avLst/>
              <a:gdLst/>
              <a:ahLst/>
              <a:cxnLst/>
              <a:rect l="l" t="t" r="r" b="b"/>
              <a:pathLst>
                <a:path w="852" h="2799" extrusionOk="0">
                  <a:moveTo>
                    <a:pt x="609" y="244"/>
                  </a:moveTo>
                  <a:lnTo>
                    <a:pt x="609" y="2555"/>
                  </a:lnTo>
                  <a:lnTo>
                    <a:pt x="244" y="2555"/>
                  </a:lnTo>
                  <a:lnTo>
                    <a:pt x="244" y="244"/>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2440733" y="1935420"/>
              <a:ext cx="15225" cy="4378"/>
            </a:xfrm>
            <a:custGeom>
              <a:avLst/>
              <a:gdLst/>
              <a:ahLst/>
              <a:cxnLst/>
              <a:rect l="l" t="t" r="r" b="b"/>
              <a:pathLst>
                <a:path w="852" h="245"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a:off x="2043018" y="1981060"/>
              <a:ext cx="158668" cy="50018"/>
            </a:xfrm>
            <a:custGeom>
              <a:avLst/>
              <a:gdLst/>
              <a:ahLst/>
              <a:cxnLst/>
              <a:rect l="l" t="t" r="r" b="b"/>
              <a:pathLst>
                <a:path w="8879" h="2799"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a:off x="2043018" y="1981060"/>
              <a:ext cx="158668" cy="50018"/>
            </a:xfrm>
            <a:custGeom>
              <a:avLst/>
              <a:gdLst/>
              <a:ahLst/>
              <a:cxnLst/>
              <a:rect l="l" t="t" r="r" b="b"/>
              <a:pathLst>
                <a:path w="8879" h="2799"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a:off x="2049541" y="1985421"/>
              <a:ext cx="147803" cy="41298"/>
            </a:xfrm>
            <a:custGeom>
              <a:avLst/>
              <a:gdLst/>
              <a:ahLst/>
              <a:cxnLst/>
              <a:rect l="l" t="t" r="r" b="b"/>
              <a:pathLst>
                <a:path w="8271" h="2311"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a:off x="2197326" y="1981060"/>
              <a:ext cx="156488" cy="50018"/>
            </a:xfrm>
            <a:custGeom>
              <a:avLst/>
              <a:gdLst/>
              <a:ahLst/>
              <a:cxnLst/>
              <a:rect l="l" t="t" r="r" b="b"/>
              <a:pathLst>
                <a:path w="8757" h="2799"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a:off x="2351633" y="1981060"/>
              <a:ext cx="104325" cy="50018"/>
            </a:xfrm>
            <a:custGeom>
              <a:avLst/>
              <a:gdLst/>
              <a:ahLst/>
              <a:cxnLst/>
              <a:rect l="l" t="t" r="r" b="b"/>
              <a:pathLst>
                <a:path w="5838" h="2799"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2034316" y="2028881"/>
              <a:ext cx="104343" cy="47838"/>
            </a:xfrm>
            <a:custGeom>
              <a:avLst/>
              <a:gdLst/>
              <a:ahLst/>
              <a:cxnLst/>
              <a:rect l="l" t="t" r="r" b="b"/>
              <a:pathLst>
                <a:path w="5839" h="2677" extrusionOk="0">
                  <a:moveTo>
                    <a:pt x="5474" y="244"/>
                  </a:moveTo>
                  <a:lnTo>
                    <a:pt x="5474" y="2433"/>
                  </a:lnTo>
                  <a:lnTo>
                    <a:pt x="244" y="2433"/>
                  </a:lnTo>
                  <a:lnTo>
                    <a:pt x="244" y="244"/>
                  </a:lnTo>
                  <a:close/>
                  <a:moveTo>
                    <a:pt x="1" y="1"/>
                  </a:moveTo>
                  <a:lnTo>
                    <a:pt x="1" y="2676"/>
                  </a:lnTo>
                  <a:lnTo>
                    <a:pt x="5838" y="2676"/>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2034316" y="2028881"/>
              <a:ext cx="104343" cy="47838"/>
            </a:xfrm>
            <a:custGeom>
              <a:avLst/>
              <a:gdLst/>
              <a:ahLst/>
              <a:cxnLst/>
              <a:rect l="l" t="t" r="r" b="b"/>
              <a:pathLst>
                <a:path w="5839" h="2677" fill="none" extrusionOk="0">
                  <a:moveTo>
                    <a:pt x="852" y="2676"/>
                  </a:moveTo>
                  <a:lnTo>
                    <a:pt x="1" y="2676"/>
                  </a:lnTo>
                  <a:lnTo>
                    <a:pt x="1" y="1"/>
                  </a:lnTo>
                  <a:lnTo>
                    <a:pt x="5838" y="1"/>
                  </a:lnTo>
                  <a:lnTo>
                    <a:pt x="5838" y="2676"/>
                  </a:lnTo>
                  <a:lnTo>
                    <a:pt x="852" y="2676"/>
                  </a:lnTo>
                  <a:lnTo>
                    <a:pt x="852"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2038658" y="2033223"/>
              <a:ext cx="93478" cy="39135"/>
            </a:xfrm>
            <a:custGeom>
              <a:avLst/>
              <a:gdLst/>
              <a:ahLst/>
              <a:cxnLst/>
              <a:rect l="l" t="t" r="r" b="b"/>
              <a:pathLst>
                <a:path w="5231" h="2190" fill="none" extrusionOk="0">
                  <a:moveTo>
                    <a:pt x="1" y="2190"/>
                  </a:moveTo>
                  <a:lnTo>
                    <a:pt x="244" y="2190"/>
                  </a:lnTo>
                  <a:lnTo>
                    <a:pt x="366" y="2190"/>
                  </a:lnTo>
                  <a:lnTo>
                    <a:pt x="5231" y="2190"/>
                  </a:lnTo>
                  <a:lnTo>
                    <a:pt x="5231" y="1"/>
                  </a:lnTo>
                  <a:lnTo>
                    <a:pt x="1" y="1"/>
                  </a:lnTo>
                  <a:lnTo>
                    <a:pt x="1"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2132118" y="2028881"/>
              <a:ext cx="158668" cy="47838"/>
            </a:xfrm>
            <a:custGeom>
              <a:avLst/>
              <a:gdLst/>
              <a:ahLst/>
              <a:cxnLst/>
              <a:rect l="l" t="t" r="r" b="b"/>
              <a:pathLst>
                <a:path w="8879" h="2677" extrusionOk="0">
                  <a:moveTo>
                    <a:pt x="8635" y="244"/>
                  </a:moveTo>
                  <a:lnTo>
                    <a:pt x="8635" y="2433"/>
                  </a:lnTo>
                  <a:lnTo>
                    <a:pt x="365" y="2433"/>
                  </a:lnTo>
                  <a:lnTo>
                    <a:pt x="365"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2286426" y="2028881"/>
              <a:ext cx="158668" cy="47838"/>
            </a:xfrm>
            <a:custGeom>
              <a:avLst/>
              <a:gdLst/>
              <a:ahLst/>
              <a:cxnLst/>
              <a:rect l="l" t="t" r="r" b="b"/>
              <a:pathLst>
                <a:path w="8879" h="2677" extrusionOk="0">
                  <a:moveTo>
                    <a:pt x="8635" y="244"/>
                  </a:moveTo>
                  <a:lnTo>
                    <a:pt x="8635"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2440733" y="2028881"/>
              <a:ext cx="15225" cy="47838"/>
            </a:xfrm>
            <a:custGeom>
              <a:avLst/>
              <a:gdLst/>
              <a:ahLst/>
              <a:cxnLst/>
              <a:rect l="l" t="t" r="r" b="b"/>
              <a:pathLst>
                <a:path w="852" h="2677" extrusionOk="0">
                  <a:moveTo>
                    <a:pt x="609" y="244"/>
                  </a:moveTo>
                  <a:lnTo>
                    <a:pt x="609" y="2433"/>
                  </a:lnTo>
                  <a:lnTo>
                    <a:pt x="244" y="2433"/>
                  </a:lnTo>
                  <a:lnTo>
                    <a:pt x="244" y="244"/>
                  </a:lnTo>
                  <a:close/>
                  <a:moveTo>
                    <a:pt x="0" y="1"/>
                  </a:moveTo>
                  <a:lnTo>
                    <a:pt x="0" y="2676"/>
                  </a:lnTo>
                  <a:lnTo>
                    <a:pt x="852" y="2676"/>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a:off x="2043018" y="2072340"/>
              <a:ext cx="158668" cy="50018"/>
            </a:xfrm>
            <a:custGeom>
              <a:avLst/>
              <a:gdLst/>
              <a:ahLst/>
              <a:cxnLst/>
              <a:rect l="l" t="t" r="r" b="b"/>
              <a:pathLst>
                <a:path w="8879" h="2799"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a:off x="2043018" y="2072340"/>
              <a:ext cx="158668" cy="50018"/>
            </a:xfrm>
            <a:custGeom>
              <a:avLst/>
              <a:gdLst/>
              <a:ahLst/>
              <a:cxnLst/>
              <a:rect l="l" t="t" r="r" b="b"/>
              <a:pathLst>
                <a:path w="8879" h="2799"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2049541" y="2076701"/>
              <a:ext cx="147803" cy="41298"/>
            </a:xfrm>
            <a:custGeom>
              <a:avLst/>
              <a:gdLst/>
              <a:ahLst/>
              <a:cxnLst/>
              <a:rect l="l" t="t" r="r" b="b"/>
              <a:pathLst>
                <a:path w="8271" h="2311"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2043018" y="2072340"/>
              <a:ext cx="95640" cy="4378"/>
            </a:xfrm>
            <a:custGeom>
              <a:avLst/>
              <a:gdLst/>
              <a:ahLst/>
              <a:cxnLst/>
              <a:rect l="l" t="t" r="r" b="b"/>
              <a:pathLst>
                <a:path w="5352" h="245"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2043018" y="2072340"/>
              <a:ext cx="95640" cy="4378"/>
            </a:xfrm>
            <a:custGeom>
              <a:avLst/>
              <a:gdLst/>
              <a:ahLst/>
              <a:cxnLst/>
              <a:rect l="l" t="t" r="r" b="b"/>
              <a:pathLst>
                <a:path w="5352" h="245" fill="none" extrusionOk="0">
                  <a:moveTo>
                    <a:pt x="5351" y="244"/>
                  </a:moveTo>
                  <a:lnTo>
                    <a:pt x="0" y="244"/>
                  </a:lnTo>
                  <a:lnTo>
                    <a:pt x="0" y="1"/>
                  </a:lnTo>
                  <a:lnTo>
                    <a:pt x="122" y="1"/>
                  </a:lnTo>
                  <a:lnTo>
                    <a:pt x="5351" y="1"/>
                  </a:lnTo>
                  <a:lnTo>
                    <a:pt x="5351"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2132118" y="2072340"/>
              <a:ext cx="69568" cy="4378"/>
            </a:xfrm>
            <a:custGeom>
              <a:avLst/>
              <a:gdLst/>
              <a:ahLst/>
              <a:cxnLst/>
              <a:rect l="l" t="t" r="r" b="b"/>
              <a:pathLst>
                <a:path w="3893" h="245"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2197326" y="2072340"/>
              <a:ext cx="156488" cy="50018"/>
            </a:xfrm>
            <a:custGeom>
              <a:avLst/>
              <a:gdLst/>
              <a:ahLst/>
              <a:cxnLst/>
              <a:rect l="l" t="t" r="r" b="b"/>
              <a:pathLst>
                <a:path w="8757" h="2799"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2197326" y="2072340"/>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2286426" y="2072340"/>
              <a:ext cx="67388" cy="4378"/>
            </a:xfrm>
            <a:custGeom>
              <a:avLst/>
              <a:gdLst/>
              <a:ahLst/>
              <a:cxnLst/>
              <a:rect l="l" t="t" r="r" b="b"/>
              <a:pathLst>
                <a:path w="3771" h="245"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2351633" y="2072340"/>
              <a:ext cx="104325" cy="50018"/>
            </a:xfrm>
            <a:custGeom>
              <a:avLst/>
              <a:gdLst/>
              <a:ahLst/>
              <a:cxnLst/>
              <a:rect l="l" t="t" r="r" b="b"/>
              <a:pathLst>
                <a:path w="5838" h="2799"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2351633" y="2072340"/>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2440733" y="2072340"/>
              <a:ext cx="15225" cy="4378"/>
            </a:xfrm>
            <a:custGeom>
              <a:avLst/>
              <a:gdLst/>
              <a:ahLst/>
              <a:cxnLst/>
              <a:rect l="l" t="t" r="r" b="b"/>
              <a:pathLst>
                <a:path w="852" h="245"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2034316" y="2117980"/>
              <a:ext cx="104343" cy="50018"/>
            </a:xfrm>
            <a:custGeom>
              <a:avLst/>
              <a:gdLst/>
              <a:ahLst/>
              <a:cxnLst/>
              <a:rect l="l" t="t" r="r" b="b"/>
              <a:pathLst>
                <a:path w="5839" h="2799" extrusionOk="0">
                  <a:moveTo>
                    <a:pt x="5474" y="244"/>
                  </a:moveTo>
                  <a:lnTo>
                    <a:pt x="5474" y="2555"/>
                  </a:lnTo>
                  <a:lnTo>
                    <a:pt x="244" y="2555"/>
                  </a:lnTo>
                  <a:lnTo>
                    <a:pt x="244" y="244"/>
                  </a:lnTo>
                  <a:close/>
                  <a:moveTo>
                    <a:pt x="1" y="1"/>
                  </a:moveTo>
                  <a:lnTo>
                    <a:pt x="1"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2034316" y="2117980"/>
              <a:ext cx="104343" cy="50018"/>
            </a:xfrm>
            <a:custGeom>
              <a:avLst/>
              <a:gdLst/>
              <a:ahLst/>
              <a:cxnLst/>
              <a:rect l="l" t="t" r="r" b="b"/>
              <a:pathLst>
                <a:path w="5839" h="2799" fill="none" extrusionOk="0">
                  <a:moveTo>
                    <a:pt x="5838" y="2798"/>
                  </a:moveTo>
                  <a:lnTo>
                    <a:pt x="1" y="2798"/>
                  </a:lnTo>
                  <a:lnTo>
                    <a:pt x="1" y="1"/>
                  </a:lnTo>
                  <a:lnTo>
                    <a:pt x="5838" y="1"/>
                  </a:lnTo>
                  <a:lnTo>
                    <a:pt x="583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2038658" y="2122341"/>
              <a:ext cx="93478" cy="41298"/>
            </a:xfrm>
            <a:custGeom>
              <a:avLst/>
              <a:gdLst/>
              <a:ahLst/>
              <a:cxnLst/>
              <a:rect l="l" t="t" r="r" b="b"/>
              <a:pathLst>
                <a:path w="5231" h="2311" fill="none" extrusionOk="0">
                  <a:moveTo>
                    <a:pt x="1" y="2311"/>
                  </a:moveTo>
                  <a:lnTo>
                    <a:pt x="5231" y="2311"/>
                  </a:lnTo>
                  <a:lnTo>
                    <a:pt x="523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2043018" y="2117980"/>
              <a:ext cx="95640" cy="4378"/>
            </a:xfrm>
            <a:custGeom>
              <a:avLst/>
              <a:gdLst/>
              <a:ahLst/>
              <a:cxnLst/>
              <a:rect l="l" t="t" r="r" b="b"/>
              <a:pathLst>
                <a:path w="5352" h="245"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2043018" y="2117980"/>
              <a:ext cx="95640" cy="4378"/>
            </a:xfrm>
            <a:custGeom>
              <a:avLst/>
              <a:gdLst/>
              <a:ahLst/>
              <a:cxnLst/>
              <a:rect l="l" t="t" r="r" b="b"/>
              <a:pathLst>
                <a:path w="5352" h="245" fill="none" extrusionOk="0">
                  <a:moveTo>
                    <a:pt x="5108" y="244"/>
                  </a:moveTo>
                  <a:lnTo>
                    <a:pt x="0" y="244"/>
                  </a:lnTo>
                  <a:lnTo>
                    <a:pt x="0" y="1"/>
                  </a:lnTo>
                  <a:lnTo>
                    <a:pt x="122" y="1"/>
                  </a:lnTo>
                  <a:lnTo>
                    <a:pt x="5351" y="1"/>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2132118" y="2117980"/>
              <a:ext cx="158668" cy="50018"/>
            </a:xfrm>
            <a:custGeom>
              <a:avLst/>
              <a:gdLst/>
              <a:ahLst/>
              <a:cxnLst/>
              <a:rect l="l" t="t" r="r" b="b"/>
              <a:pathLst>
                <a:path w="8879" h="2799" extrusionOk="0">
                  <a:moveTo>
                    <a:pt x="8635" y="244"/>
                  </a:moveTo>
                  <a:lnTo>
                    <a:pt x="8635" y="2555"/>
                  </a:lnTo>
                  <a:lnTo>
                    <a:pt x="365" y="2555"/>
                  </a:lnTo>
                  <a:lnTo>
                    <a:pt x="365"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2132118" y="2117980"/>
              <a:ext cx="69568" cy="4378"/>
            </a:xfrm>
            <a:custGeom>
              <a:avLst/>
              <a:gdLst/>
              <a:ahLst/>
              <a:cxnLst/>
              <a:rect l="l" t="t" r="r" b="b"/>
              <a:pathLst>
                <a:path w="3893" h="245"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2197326" y="2117980"/>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2286426" y="2117980"/>
              <a:ext cx="158668" cy="50018"/>
            </a:xfrm>
            <a:custGeom>
              <a:avLst/>
              <a:gdLst/>
              <a:ahLst/>
              <a:cxnLst/>
              <a:rect l="l" t="t" r="r" b="b"/>
              <a:pathLst>
                <a:path w="8879" h="2799"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2286426" y="2117980"/>
              <a:ext cx="67388" cy="4378"/>
            </a:xfrm>
            <a:custGeom>
              <a:avLst/>
              <a:gdLst/>
              <a:ahLst/>
              <a:cxnLst/>
              <a:rect l="l" t="t" r="r" b="b"/>
              <a:pathLst>
                <a:path w="3771" h="245"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2351633" y="2117980"/>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2440733" y="2117980"/>
              <a:ext cx="15225" cy="50018"/>
            </a:xfrm>
            <a:custGeom>
              <a:avLst/>
              <a:gdLst/>
              <a:ahLst/>
              <a:cxnLst/>
              <a:rect l="l" t="t" r="r" b="b"/>
              <a:pathLst>
                <a:path w="852" h="2799" extrusionOk="0">
                  <a:moveTo>
                    <a:pt x="609" y="244"/>
                  </a:moveTo>
                  <a:lnTo>
                    <a:pt x="609" y="2555"/>
                  </a:lnTo>
                  <a:lnTo>
                    <a:pt x="244" y="2555"/>
                  </a:lnTo>
                  <a:lnTo>
                    <a:pt x="244" y="244"/>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440733" y="2117980"/>
              <a:ext cx="15225" cy="4378"/>
            </a:xfrm>
            <a:custGeom>
              <a:avLst/>
              <a:gdLst/>
              <a:ahLst/>
              <a:cxnLst/>
              <a:rect l="l" t="t" r="r" b="b"/>
              <a:pathLst>
                <a:path w="852" h="245"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043018" y="2163620"/>
              <a:ext cx="158668" cy="50018"/>
            </a:xfrm>
            <a:custGeom>
              <a:avLst/>
              <a:gdLst/>
              <a:ahLst/>
              <a:cxnLst/>
              <a:rect l="l" t="t" r="r" b="b"/>
              <a:pathLst>
                <a:path w="8879" h="2799"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043018" y="2163620"/>
              <a:ext cx="158668" cy="50018"/>
            </a:xfrm>
            <a:custGeom>
              <a:avLst/>
              <a:gdLst/>
              <a:ahLst/>
              <a:cxnLst/>
              <a:rect l="l" t="t" r="r" b="b"/>
              <a:pathLst>
                <a:path w="8879" h="2799"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2049541" y="2167981"/>
              <a:ext cx="147803" cy="41298"/>
            </a:xfrm>
            <a:custGeom>
              <a:avLst/>
              <a:gdLst/>
              <a:ahLst/>
              <a:cxnLst/>
              <a:rect l="l" t="t" r="r" b="b"/>
              <a:pathLst>
                <a:path w="8271" h="2311"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2197326" y="2163620"/>
              <a:ext cx="156488" cy="50018"/>
            </a:xfrm>
            <a:custGeom>
              <a:avLst/>
              <a:gdLst/>
              <a:ahLst/>
              <a:cxnLst/>
              <a:rect l="l" t="t" r="r" b="b"/>
              <a:pathLst>
                <a:path w="8757" h="2799"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2351633" y="2163620"/>
              <a:ext cx="104325" cy="50018"/>
            </a:xfrm>
            <a:custGeom>
              <a:avLst/>
              <a:gdLst/>
              <a:ahLst/>
              <a:cxnLst/>
              <a:rect l="l" t="t" r="r" b="b"/>
              <a:pathLst>
                <a:path w="5838" h="2799"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2034316" y="2209260"/>
              <a:ext cx="104343" cy="50018"/>
            </a:xfrm>
            <a:custGeom>
              <a:avLst/>
              <a:gdLst/>
              <a:ahLst/>
              <a:cxnLst/>
              <a:rect l="l" t="t" r="r" b="b"/>
              <a:pathLst>
                <a:path w="5839" h="2799" extrusionOk="0">
                  <a:moveTo>
                    <a:pt x="5474" y="244"/>
                  </a:moveTo>
                  <a:lnTo>
                    <a:pt x="5474" y="2555"/>
                  </a:lnTo>
                  <a:lnTo>
                    <a:pt x="244" y="2555"/>
                  </a:lnTo>
                  <a:lnTo>
                    <a:pt x="244" y="244"/>
                  </a:lnTo>
                  <a:close/>
                  <a:moveTo>
                    <a:pt x="1" y="1"/>
                  </a:moveTo>
                  <a:lnTo>
                    <a:pt x="1"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2034316" y="2209260"/>
              <a:ext cx="104343" cy="50018"/>
            </a:xfrm>
            <a:custGeom>
              <a:avLst/>
              <a:gdLst/>
              <a:ahLst/>
              <a:cxnLst/>
              <a:rect l="l" t="t" r="r" b="b"/>
              <a:pathLst>
                <a:path w="5839" h="2799" fill="none" extrusionOk="0">
                  <a:moveTo>
                    <a:pt x="852" y="2798"/>
                  </a:moveTo>
                  <a:lnTo>
                    <a:pt x="1" y="2798"/>
                  </a:lnTo>
                  <a:lnTo>
                    <a:pt x="1" y="1"/>
                  </a:lnTo>
                  <a:lnTo>
                    <a:pt x="5838" y="1"/>
                  </a:lnTo>
                  <a:lnTo>
                    <a:pt x="5838" y="2798"/>
                  </a:lnTo>
                  <a:lnTo>
                    <a:pt x="852" y="2798"/>
                  </a:lnTo>
                  <a:lnTo>
                    <a:pt x="852"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2038658" y="2213621"/>
              <a:ext cx="93478" cy="41298"/>
            </a:xfrm>
            <a:custGeom>
              <a:avLst/>
              <a:gdLst/>
              <a:ahLst/>
              <a:cxnLst/>
              <a:rect l="l" t="t" r="r" b="b"/>
              <a:pathLst>
                <a:path w="5231" h="2311" fill="none" extrusionOk="0">
                  <a:moveTo>
                    <a:pt x="1" y="2311"/>
                  </a:moveTo>
                  <a:lnTo>
                    <a:pt x="244" y="2311"/>
                  </a:lnTo>
                  <a:lnTo>
                    <a:pt x="366" y="2311"/>
                  </a:lnTo>
                  <a:lnTo>
                    <a:pt x="5231" y="2311"/>
                  </a:lnTo>
                  <a:lnTo>
                    <a:pt x="523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2132118" y="2209260"/>
              <a:ext cx="158668" cy="50018"/>
            </a:xfrm>
            <a:custGeom>
              <a:avLst/>
              <a:gdLst/>
              <a:ahLst/>
              <a:cxnLst/>
              <a:rect l="l" t="t" r="r" b="b"/>
              <a:pathLst>
                <a:path w="8879" h="2799" extrusionOk="0">
                  <a:moveTo>
                    <a:pt x="8635" y="244"/>
                  </a:moveTo>
                  <a:lnTo>
                    <a:pt x="8635" y="2555"/>
                  </a:lnTo>
                  <a:lnTo>
                    <a:pt x="365" y="2555"/>
                  </a:lnTo>
                  <a:lnTo>
                    <a:pt x="365"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2286426" y="2209260"/>
              <a:ext cx="158668" cy="50018"/>
            </a:xfrm>
            <a:custGeom>
              <a:avLst/>
              <a:gdLst/>
              <a:ahLst/>
              <a:cxnLst/>
              <a:rect l="l" t="t" r="r" b="b"/>
              <a:pathLst>
                <a:path w="8879" h="2799"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2440733" y="2209260"/>
              <a:ext cx="15225" cy="50018"/>
            </a:xfrm>
            <a:custGeom>
              <a:avLst/>
              <a:gdLst/>
              <a:ahLst/>
              <a:cxnLst/>
              <a:rect l="l" t="t" r="r" b="b"/>
              <a:pathLst>
                <a:path w="852" h="2799" extrusionOk="0">
                  <a:moveTo>
                    <a:pt x="609" y="244"/>
                  </a:moveTo>
                  <a:lnTo>
                    <a:pt x="609" y="2555"/>
                  </a:lnTo>
                  <a:lnTo>
                    <a:pt x="244" y="2555"/>
                  </a:lnTo>
                  <a:lnTo>
                    <a:pt x="244" y="244"/>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2043018" y="2254900"/>
              <a:ext cx="158668" cy="47838"/>
            </a:xfrm>
            <a:custGeom>
              <a:avLst/>
              <a:gdLst/>
              <a:ahLst/>
              <a:cxnLst/>
              <a:rect l="l" t="t" r="r" b="b"/>
              <a:pathLst>
                <a:path w="8879" h="2677" extrusionOk="0">
                  <a:moveTo>
                    <a:pt x="8635" y="244"/>
                  </a:moveTo>
                  <a:lnTo>
                    <a:pt x="8635" y="2433"/>
                  </a:lnTo>
                  <a:lnTo>
                    <a:pt x="365" y="2433"/>
                  </a:lnTo>
                  <a:lnTo>
                    <a:pt x="365" y="244"/>
                  </a:lnTo>
                  <a:close/>
                  <a:moveTo>
                    <a:pt x="0" y="1"/>
                  </a:moveTo>
                  <a:lnTo>
                    <a:pt x="0" y="2677"/>
                  </a:lnTo>
                  <a:lnTo>
                    <a:pt x="8878" y="2677"/>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2043018" y="2254900"/>
              <a:ext cx="158668" cy="47838"/>
            </a:xfrm>
            <a:custGeom>
              <a:avLst/>
              <a:gdLst/>
              <a:ahLst/>
              <a:cxnLst/>
              <a:rect l="l" t="t" r="r" b="b"/>
              <a:pathLst>
                <a:path w="8879" h="2677" fill="none" extrusionOk="0">
                  <a:moveTo>
                    <a:pt x="8878" y="2677"/>
                  </a:moveTo>
                  <a:lnTo>
                    <a:pt x="0" y="2677"/>
                  </a:lnTo>
                  <a:lnTo>
                    <a:pt x="0" y="1"/>
                  </a:lnTo>
                  <a:lnTo>
                    <a:pt x="8878" y="1"/>
                  </a:lnTo>
                  <a:lnTo>
                    <a:pt x="8878" y="26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2049541" y="2259261"/>
              <a:ext cx="147803" cy="39135"/>
            </a:xfrm>
            <a:custGeom>
              <a:avLst/>
              <a:gdLst/>
              <a:ahLst/>
              <a:cxnLst/>
              <a:rect l="l" t="t" r="r" b="b"/>
              <a:pathLst>
                <a:path w="8271" h="2190" fill="none" extrusionOk="0">
                  <a:moveTo>
                    <a:pt x="0" y="2189"/>
                  </a:moveTo>
                  <a:lnTo>
                    <a:pt x="8270" y="2189"/>
                  </a:lnTo>
                  <a:lnTo>
                    <a:pt x="8270" y="0"/>
                  </a:lnTo>
                  <a:lnTo>
                    <a:pt x="0" y="0"/>
                  </a:lnTo>
                  <a:lnTo>
                    <a:pt x="0"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2043018" y="2254900"/>
              <a:ext cx="95640" cy="4378"/>
            </a:xfrm>
            <a:custGeom>
              <a:avLst/>
              <a:gdLst/>
              <a:ahLst/>
              <a:cxnLst/>
              <a:rect l="l" t="t" r="r" b="b"/>
              <a:pathLst>
                <a:path w="5352" h="245"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2043018" y="2254900"/>
              <a:ext cx="95640" cy="4378"/>
            </a:xfrm>
            <a:custGeom>
              <a:avLst/>
              <a:gdLst/>
              <a:ahLst/>
              <a:cxnLst/>
              <a:rect l="l" t="t" r="r" b="b"/>
              <a:pathLst>
                <a:path w="5352" h="245" fill="none" extrusionOk="0">
                  <a:moveTo>
                    <a:pt x="5351" y="244"/>
                  </a:moveTo>
                  <a:lnTo>
                    <a:pt x="0" y="244"/>
                  </a:lnTo>
                  <a:lnTo>
                    <a:pt x="0" y="1"/>
                  </a:lnTo>
                  <a:lnTo>
                    <a:pt x="122" y="1"/>
                  </a:lnTo>
                  <a:lnTo>
                    <a:pt x="5351" y="1"/>
                  </a:lnTo>
                  <a:lnTo>
                    <a:pt x="5351"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2132118" y="2254900"/>
              <a:ext cx="69568" cy="4378"/>
            </a:xfrm>
            <a:custGeom>
              <a:avLst/>
              <a:gdLst/>
              <a:ahLst/>
              <a:cxnLst/>
              <a:rect l="l" t="t" r="r" b="b"/>
              <a:pathLst>
                <a:path w="3893" h="245"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2197326" y="2254900"/>
              <a:ext cx="156488" cy="47838"/>
            </a:xfrm>
            <a:custGeom>
              <a:avLst/>
              <a:gdLst/>
              <a:ahLst/>
              <a:cxnLst/>
              <a:rect l="l" t="t" r="r" b="b"/>
              <a:pathLst>
                <a:path w="8757" h="2677" extrusionOk="0">
                  <a:moveTo>
                    <a:pt x="8513" y="244"/>
                  </a:moveTo>
                  <a:lnTo>
                    <a:pt x="8513" y="2433"/>
                  </a:lnTo>
                  <a:lnTo>
                    <a:pt x="243" y="2433"/>
                  </a:lnTo>
                  <a:lnTo>
                    <a:pt x="243" y="244"/>
                  </a:lnTo>
                  <a:close/>
                  <a:moveTo>
                    <a:pt x="0" y="1"/>
                  </a:moveTo>
                  <a:lnTo>
                    <a:pt x="0" y="2677"/>
                  </a:lnTo>
                  <a:lnTo>
                    <a:pt x="8757" y="2677"/>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2197326" y="2254900"/>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2286426" y="2254900"/>
              <a:ext cx="67388" cy="4378"/>
            </a:xfrm>
            <a:custGeom>
              <a:avLst/>
              <a:gdLst/>
              <a:ahLst/>
              <a:cxnLst/>
              <a:rect l="l" t="t" r="r" b="b"/>
              <a:pathLst>
                <a:path w="3771" h="245"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2351633" y="2254900"/>
              <a:ext cx="104325" cy="47838"/>
            </a:xfrm>
            <a:custGeom>
              <a:avLst/>
              <a:gdLst/>
              <a:ahLst/>
              <a:cxnLst/>
              <a:rect l="l" t="t" r="r" b="b"/>
              <a:pathLst>
                <a:path w="5838" h="2677" extrusionOk="0">
                  <a:moveTo>
                    <a:pt x="5595" y="244"/>
                  </a:moveTo>
                  <a:lnTo>
                    <a:pt x="5595" y="2433"/>
                  </a:lnTo>
                  <a:lnTo>
                    <a:pt x="243" y="2433"/>
                  </a:lnTo>
                  <a:lnTo>
                    <a:pt x="243" y="244"/>
                  </a:lnTo>
                  <a:close/>
                  <a:moveTo>
                    <a:pt x="0" y="1"/>
                  </a:moveTo>
                  <a:lnTo>
                    <a:pt x="0" y="2677"/>
                  </a:lnTo>
                  <a:lnTo>
                    <a:pt x="5838" y="2677"/>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2351633" y="2254900"/>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2440733" y="2254900"/>
              <a:ext cx="15225" cy="4378"/>
            </a:xfrm>
            <a:custGeom>
              <a:avLst/>
              <a:gdLst/>
              <a:ahLst/>
              <a:cxnLst/>
              <a:rect l="l" t="t" r="r" b="b"/>
              <a:pathLst>
                <a:path w="852" h="245"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2034316" y="2298378"/>
              <a:ext cx="104343" cy="50000"/>
            </a:xfrm>
            <a:custGeom>
              <a:avLst/>
              <a:gdLst/>
              <a:ahLst/>
              <a:cxnLst/>
              <a:rect l="l" t="t" r="r" b="b"/>
              <a:pathLst>
                <a:path w="5839" h="2798" extrusionOk="0">
                  <a:moveTo>
                    <a:pt x="5474" y="244"/>
                  </a:moveTo>
                  <a:lnTo>
                    <a:pt x="5474" y="2554"/>
                  </a:lnTo>
                  <a:lnTo>
                    <a:pt x="244" y="2554"/>
                  </a:lnTo>
                  <a:lnTo>
                    <a:pt x="244" y="244"/>
                  </a:lnTo>
                  <a:close/>
                  <a:moveTo>
                    <a:pt x="1" y="0"/>
                  </a:moveTo>
                  <a:lnTo>
                    <a:pt x="1" y="2798"/>
                  </a:lnTo>
                  <a:lnTo>
                    <a:pt x="5838" y="2798"/>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2034316" y="2298378"/>
              <a:ext cx="104343" cy="50000"/>
            </a:xfrm>
            <a:custGeom>
              <a:avLst/>
              <a:gdLst/>
              <a:ahLst/>
              <a:cxnLst/>
              <a:rect l="l" t="t" r="r" b="b"/>
              <a:pathLst>
                <a:path w="5839" h="2798" fill="none" extrusionOk="0">
                  <a:moveTo>
                    <a:pt x="5838" y="2798"/>
                  </a:moveTo>
                  <a:lnTo>
                    <a:pt x="1" y="2798"/>
                  </a:lnTo>
                  <a:lnTo>
                    <a:pt x="1" y="0"/>
                  </a:lnTo>
                  <a:lnTo>
                    <a:pt x="5838" y="0"/>
                  </a:lnTo>
                  <a:lnTo>
                    <a:pt x="583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2038658" y="2302720"/>
              <a:ext cx="93478" cy="41315"/>
            </a:xfrm>
            <a:custGeom>
              <a:avLst/>
              <a:gdLst/>
              <a:ahLst/>
              <a:cxnLst/>
              <a:rect l="l" t="t" r="r" b="b"/>
              <a:pathLst>
                <a:path w="5231" h="2312" fill="none" extrusionOk="0">
                  <a:moveTo>
                    <a:pt x="1" y="2311"/>
                  </a:moveTo>
                  <a:lnTo>
                    <a:pt x="5231" y="2311"/>
                  </a:lnTo>
                  <a:lnTo>
                    <a:pt x="5231" y="1"/>
                  </a:lnTo>
                  <a:lnTo>
                    <a:pt x="1" y="1"/>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2043018" y="2298378"/>
              <a:ext cx="95640" cy="4360"/>
            </a:xfrm>
            <a:custGeom>
              <a:avLst/>
              <a:gdLst/>
              <a:ahLst/>
              <a:cxnLst/>
              <a:rect l="l" t="t" r="r" b="b"/>
              <a:pathLst>
                <a:path w="5352" h="244" extrusionOk="0">
                  <a:moveTo>
                    <a:pt x="0" y="0"/>
                  </a:moveTo>
                  <a:lnTo>
                    <a:pt x="0" y="244"/>
                  </a:lnTo>
                  <a:lnTo>
                    <a:pt x="5351" y="244"/>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2043018" y="2298378"/>
              <a:ext cx="95640" cy="4360"/>
            </a:xfrm>
            <a:custGeom>
              <a:avLst/>
              <a:gdLst/>
              <a:ahLst/>
              <a:cxnLst/>
              <a:rect l="l" t="t" r="r" b="b"/>
              <a:pathLst>
                <a:path w="5352" h="244" fill="none" extrusionOk="0">
                  <a:moveTo>
                    <a:pt x="5108" y="244"/>
                  </a:moveTo>
                  <a:lnTo>
                    <a:pt x="0" y="244"/>
                  </a:lnTo>
                  <a:lnTo>
                    <a:pt x="0" y="0"/>
                  </a:lnTo>
                  <a:lnTo>
                    <a:pt x="122" y="0"/>
                  </a:lnTo>
                  <a:lnTo>
                    <a:pt x="5351" y="0"/>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2132118" y="2298378"/>
              <a:ext cx="158668" cy="50000"/>
            </a:xfrm>
            <a:custGeom>
              <a:avLst/>
              <a:gdLst/>
              <a:ahLst/>
              <a:cxnLst/>
              <a:rect l="l" t="t" r="r" b="b"/>
              <a:pathLst>
                <a:path w="8879" h="2798" extrusionOk="0">
                  <a:moveTo>
                    <a:pt x="8635" y="244"/>
                  </a:moveTo>
                  <a:lnTo>
                    <a:pt x="8635" y="2554"/>
                  </a:lnTo>
                  <a:lnTo>
                    <a:pt x="365" y="2554"/>
                  </a:lnTo>
                  <a:lnTo>
                    <a:pt x="365" y="244"/>
                  </a:lnTo>
                  <a:close/>
                  <a:moveTo>
                    <a:pt x="1" y="0"/>
                  </a:moveTo>
                  <a:lnTo>
                    <a:pt x="1"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2132118" y="2298378"/>
              <a:ext cx="69568" cy="4360"/>
            </a:xfrm>
            <a:custGeom>
              <a:avLst/>
              <a:gdLst/>
              <a:ahLst/>
              <a:cxnLst/>
              <a:rect l="l" t="t" r="r" b="b"/>
              <a:pathLst>
                <a:path w="3893" h="244" extrusionOk="0">
                  <a:moveTo>
                    <a:pt x="1" y="0"/>
                  </a:moveTo>
                  <a:lnTo>
                    <a:pt x="1" y="244"/>
                  </a:lnTo>
                  <a:lnTo>
                    <a:pt x="3892" y="244"/>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2197326" y="2298378"/>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2286426" y="2298378"/>
              <a:ext cx="158668" cy="50000"/>
            </a:xfrm>
            <a:custGeom>
              <a:avLst/>
              <a:gdLst/>
              <a:ahLst/>
              <a:cxnLst/>
              <a:rect l="l" t="t" r="r" b="b"/>
              <a:pathLst>
                <a:path w="8879" h="2798" extrusionOk="0">
                  <a:moveTo>
                    <a:pt x="8635" y="244"/>
                  </a:moveTo>
                  <a:lnTo>
                    <a:pt x="8635" y="2554"/>
                  </a:lnTo>
                  <a:lnTo>
                    <a:pt x="244" y="2554"/>
                  </a:lnTo>
                  <a:lnTo>
                    <a:pt x="244" y="244"/>
                  </a:lnTo>
                  <a:close/>
                  <a:moveTo>
                    <a:pt x="0" y="0"/>
                  </a:moveTo>
                  <a:lnTo>
                    <a:pt x="0"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2286426" y="2298378"/>
              <a:ext cx="67388" cy="4360"/>
            </a:xfrm>
            <a:custGeom>
              <a:avLst/>
              <a:gdLst/>
              <a:ahLst/>
              <a:cxnLst/>
              <a:rect l="l" t="t" r="r" b="b"/>
              <a:pathLst>
                <a:path w="3771" h="244" extrusionOk="0">
                  <a:moveTo>
                    <a:pt x="0" y="0"/>
                  </a:moveTo>
                  <a:lnTo>
                    <a:pt x="0" y="244"/>
                  </a:lnTo>
                  <a:lnTo>
                    <a:pt x="3771" y="244"/>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2351633" y="2298378"/>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2440733" y="2298378"/>
              <a:ext cx="15225" cy="50000"/>
            </a:xfrm>
            <a:custGeom>
              <a:avLst/>
              <a:gdLst/>
              <a:ahLst/>
              <a:cxnLst/>
              <a:rect l="l" t="t" r="r" b="b"/>
              <a:pathLst>
                <a:path w="852" h="2798" extrusionOk="0">
                  <a:moveTo>
                    <a:pt x="609" y="244"/>
                  </a:moveTo>
                  <a:lnTo>
                    <a:pt x="609" y="2554"/>
                  </a:lnTo>
                  <a:lnTo>
                    <a:pt x="244" y="2554"/>
                  </a:lnTo>
                  <a:lnTo>
                    <a:pt x="244" y="244"/>
                  </a:lnTo>
                  <a:close/>
                  <a:moveTo>
                    <a:pt x="0" y="0"/>
                  </a:moveTo>
                  <a:lnTo>
                    <a:pt x="0" y="2798"/>
                  </a:lnTo>
                  <a:lnTo>
                    <a:pt x="852" y="2798"/>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2440733" y="2298378"/>
              <a:ext cx="15225" cy="4360"/>
            </a:xfrm>
            <a:custGeom>
              <a:avLst/>
              <a:gdLst/>
              <a:ahLst/>
              <a:cxnLst/>
              <a:rect l="l" t="t" r="r" b="b"/>
              <a:pathLst>
                <a:path w="852" h="244" extrusionOk="0">
                  <a:moveTo>
                    <a:pt x="0" y="0"/>
                  </a:moveTo>
                  <a:lnTo>
                    <a:pt x="0" y="244"/>
                  </a:lnTo>
                  <a:lnTo>
                    <a:pt x="852" y="244"/>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2043018" y="2344018"/>
              <a:ext cx="158668" cy="50000"/>
            </a:xfrm>
            <a:custGeom>
              <a:avLst/>
              <a:gdLst/>
              <a:ahLst/>
              <a:cxnLst/>
              <a:rect l="l" t="t" r="r" b="b"/>
              <a:pathLst>
                <a:path w="8879" h="2798" extrusionOk="0">
                  <a:moveTo>
                    <a:pt x="8635" y="244"/>
                  </a:moveTo>
                  <a:lnTo>
                    <a:pt x="8635" y="2554"/>
                  </a:lnTo>
                  <a:lnTo>
                    <a:pt x="365" y="2554"/>
                  </a:lnTo>
                  <a:lnTo>
                    <a:pt x="365" y="244"/>
                  </a:lnTo>
                  <a:close/>
                  <a:moveTo>
                    <a:pt x="0" y="0"/>
                  </a:moveTo>
                  <a:lnTo>
                    <a:pt x="0" y="2798"/>
                  </a:lnTo>
                  <a:lnTo>
                    <a:pt x="8878" y="2798"/>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2043018" y="2344018"/>
              <a:ext cx="158668" cy="50000"/>
            </a:xfrm>
            <a:custGeom>
              <a:avLst/>
              <a:gdLst/>
              <a:ahLst/>
              <a:cxnLst/>
              <a:rect l="l" t="t" r="r" b="b"/>
              <a:pathLst>
                <a:path w="8879" h="2798" fill="none" extrusionOk="0">
                  <a:moveTo>
                    <a:pt x="8878" y="2798"/>
                  </a:moveTo>
                  <a:lnTo>
                    <a:pt x="0" y="2798"/>
                  </a:lnTo>
                  <a:lnTo>
                    <a:pt x="0" y="0"/>
                  </a:lnTo>
                  <a:lnTo>
                    <a:pt x="8878" y="0"/>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2049541" y="2348360"/>
              <a:ext cx="147803" cy="41315"/>
            </a:xfrm>
            <a:custGeom>
              <a:avLst/>
              <a:gdLst/>
              <a:ahLst/>
              <a:cxnLst/>
              <a:rect l="l" t="t" r="r" b="b"/>
              <a:pathLst>
                <a:path w="8271" h="2312" fill="none" extrusionOk="0">
                  <a:moveTo>
                    <a:pt x="0" y="2311"/>
                  </a:moveTo>
                  <a:lnTo>
                    <a:pt x="8270" y="2311"/>
                  </a:lnTo>
                  <a:lnTo>
                    <a:pt x="8270" y="1"/>
                  </a:lnTo>
                  <a:lnTo>
                    <a:pt x="0" y="1"/>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2197326" y="2344018"/>
              <a:ext cx="156488" cy="50000"/>
            </a:xfrm>
            <a:custGeom>
              <a:avLst/>
              <a:gdLst/>
              <a:ahLst/>
              <a:cxnLst/>
              <a:rect l="l" t="t" r="r" b="b"/>
              <a:pathLst>
                <a:path w="8757" h="2798" extrusionOk="0">
                  <a:moveTo>
                    <a:pt x="8513" y="244"/>
                  </a:moveTo>
                  <a:lnTo>
                    <a:pt x="8513" y="2554"/>
                  </a:lnTo>
                  <a:lnTo>
                    <a:pt x="243" y="2554"/>
                  </a:lnTo>
                  <a:lnTo>
                    <a:pt x="243" y="244"/>
                  </a:lnTo>
                  <a:close/>
                  <a:moveTo>
                    <a:pt x="0" y="0"/>
                  </a:moveTo>
                  <a:lnTo>
                    <a:pt x="0" y="2798"/>
                  </a:lnTo>
                  <a:lnTo>
                    <a:pt x="8757" y="2798"/>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2351633" y="2344018"/>
              <a:ext cx="104325" cy="50000"/>
            </a:xfrm>
            <a:custGeom>
              <a:avLst/>
              <a:gdLst/>
              <a:ahLst/>
              <a:cxnLst/>
              <a:rect l="l" t="t" r="r" b="b"/>
              <a:pathLst>
                <a:path w="5838" h="2798" extrusionOk="0">
                  <a:moveTo>
                    <a:pt x="5595" y="244"/>
                  </a:moveTo>
                  <a:lnTo>
                    <a:pt x="5595" y="2554"/>
                  </a:lnTo>
                  <a:lnTo>
                    <a:pt x="243" y="2554"/>
                  </a:lnTo>
                  <a:lnTo>
                    <a:pt x="243" y="244"/>
                  </a:lnTo>
                  <a:close/>
                  <a:moveTo>
                    <a:pt x="0" y="0"/>
                  </a:moveTo>
                  <a:lnTo>
                    <a:pt x="0" y="2798"/>
                  </a:lnTo>
                  <a:lnTo>
                    <a:pt x="5838" y="2798"/>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2034316" y="2391820"/>
              <a:ext cx="104343" cy="50018"/>
            </a:xfrm>
            <a:custGeom>
              <a:avLst/>
              <a:gdLst/>
              <a:ahLst/>
              <a:cxnLst/>
              <a:rect l="l" t="t" r="r" b="b"/>
              <a:pathLst>
                <a:path w="5839" h="2799" extrusionOk="0">
                  <a:moveTo>
                    <a:pt x="5474" y="244"/>
                  </a:moveTo>
                  <a:lnTo>
                    <a:pt x="5474" y="2433"/>
                  </a:lnTo>
                  <a:lnTo>
                    <a:pt x="609" y="2433"/>
                  </a:lnTo>
                  <a:lnTo>
                    <a:pt x="487" y="2555"/>
                  </a:lnTo>
                  <a:lnTo>
                    <a:pt x="244" y="2555"/>
                  </a:lnTo>
                  <a:lnTo>
                    <a:pt x="244" y="244"/>
                  </a:lnTo>
                  <a:close/>
                  <a:moveTo>
                    <a:pt x="1" y="1"/>
                  </a:moveTo>
                  <a:lnTo>
                    <a:pt x="1" y="2798"/>
                  </a:lnTo>
                  <a:lnTo>
                    <a:pt x="852" y="2798"/>
                  </a:lnTo>
                  <a:lnTo>
                    <a:pt x="852" y="2677"/>
                  </a:lnTo>
                  <a:lnTo>
                    <a:pt x="5838" y="2677"/>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2034316" y="2391820"/>
              <a:ext cx="104343" cy="50018"/>
            </a:xfrm>
            <a:custGeom>
              <a:avLst/>
              <a:gdLst/>
              <a:ahLst/>
              <a:cxnLst/>
              <a:rect l="l" t="t" r="r" b="b"/>
              <a:pathLst>
                <a:path w="5839" h="2799" fill="none" extrusionOk="0">
                  <a:moveTo>
                    <a:pt x="852" y="2798"/>
                  </a:moveTo>
                  <a:lnTo>
                    <a:pt x="1" y="2798"/>
                  </a:lnTo>
                  <a:lnTo>
                    <a:pt x="1" y="1"/>
                  </a:lnTo>
                  <a:lnTo>
                    <a:pt x="5838" y="1"/>
                  </a:lnTo>
                  <a:lnTo>
                    <a:pt x="5838" y="2677"/>
                  </a:lnTo>
                  <a:lnTo>
                    <a:pt x="852" y="2677"/>
                  </a:lnTo>
                  <a:lnTo>
                    <a:pt x="852"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2038658" y="2396180"/>
              <a:ext cx="93478" cy="41298"/>
            </a:xfrm>
            <a:custGeom>
              <a:avLst/>
              <a:gdLst/>
              <a:ahLst/>
              <a:cxnLst/>
              <a:rect l="l" t="t" r="r" b="b"/>
              <a:pathLst>
                <a:path w="5231" h="2311" fill="none" extrusionOk="0">
                  <a:moveTo>
                    <a:pt x="1" y="2311"/>
                  </a:moveTo>
                  <a:lnTo>
                    <a:pt x="244" y="2311"/>
                  </a:lnTo>
                  <a:lnTo>
                    <a:pt x="366" y="2189"/>
                  </a:lnTo>
                  <a:lnTo>
                    <a:pt x="5231" y="2189"/>
                  </a:lnTo>
                  <a:lnTo>
                    <a:pt x="523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2132118" y="2391820"/>
              <a:ext cx="158668" cy="47838"/>
            </a:xfrm>
            <a:custGeom>
              <a:avLst/>
              <a:gdLst/>
              <a:ahLst/>
              <a:cxnLst/>
              <a:rect l="l" t="t" r="r" b="b"/>
              <a:pathLst>
                <a:path w="8879" h="2677" extrusionOk="0">
                  <a:moveTo>
                    <a:pt x="8635" y="244"/>
                  </a:moveTo>
                  <a:lnTo>
                    <a:pt x="8635" y="2433"/>
                  </a:lnTo>
                  <a:lnTo>
                    <a:pt x="365" y="2433"/>
                  </a:lnTo>
                  <a:lnTo>
                    <a:pt x="365" y="244"/>
                  </a:lnTo>
                  <a:close/>
                  <a:moveTo>
                    <a:pt x="1" y="1"/>
                  </a:moveTo>
                  <a:lnTo>
                    <a:pt x="1" y="2677"/>
                  </a:lnTo>
                  <a:lnTo>
                    <a:pt x="8879" y="2677"/>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2286426" y="2391820"/>
              <a:ext cx="158668" cy="50018"/>
            </a:xfrm>
            <a:custGeom>
              <a:avLst/>
              <a:gdLst/>
              <a:ahLst/>
              <a:cxnLst/>
              <a:rect l="l" t="t" r="r" b="b"/>
              <a:pathLst>
                <a:path w="8879" h="2799" extrusionOk="0">
                  <a:moveTo>
                    <a:pt x="8635" y="244"/>
                  </a:moveTo>
                  <a:lnTo>
                    <a:pt x="8635" y="2433"/>
                  </a:lnTo>
                  <a:lnTo>
                    <a:pt x="244" y="2433"/>
                  </a:lnTo>
                  <a:lnTo>
                    <a:pt x="244" y="244"/>
                  </a:lnTo>
                  <a:close/>
                  <a:moveTo>
                    <a:pt x="0" y="1"/>
                  </a:moveTo>
                  <a:lnTo>
                    <a:pt x="0" y="2677"/>
                  </a:lnTo>
                  <a:lnTo>
                    <a:pt x="3527" y="2677"/>
                  </a:lnTo>
                  <a:lnTo>
                    <a:pt x="3527" y="2798"/>
                  </a:lnTo>
                  <a:lnTo>
                    <a:pt x="3771" y="2798"/>
                  </a:lnTo>
                  <a:lnTo>
                    <a:pt x="3892" y="2677"/>
                  </a:lnTo>
                  <a:lnTo>
                    <a:pt x="8879" y="2677"/>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2440733" y="2391820"/>
              <a:ext cx="15225" cy="47838"/>
            </a:xfrm>
            <a:custGeom>
              <a:avLst/>
              <a:gdLst/>
              <a:ahLst/>
              <a:cxnLst/>
              <a:rect l="l" t="t" r="r" b="b"/>
              <a:pathLst>
                <a:path w="852" h="2677" extrusionOk="0">
                  <a:moveTo>
                    <a:pt x="609" y="244"/>
                  </a:moveTo>
                  <a:lnTo>
                    <a:pt x="609" y="2433"/>
                  </a:lnTo>
                  <a:lnTo>
                    <a:pt x="244" y="2433"/>
                  </a:lnTo>
                  <a:lnTo>
                    <a:pt x="244" y="244"/>
                  </a:lnTo>
                  <a:close/>
                  <a:moveTo>
                    <a:pt x="0" y="1"/>
                  </a:moveTo>
                  <a:lnTo>
                    <a:pt x="0" y="2677"/>
                  </a:lnTo>
                  <a:lnTo>
                    <a:pt x="852" y="2677"/>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2043018" y="2437460"/>
              <a:ext cx="158668" cy="47838"/>
            </a:xfrm>
            <a:custGeom>
              <a:avLst/>
              <a:gdLst/>
              <a:ahLst/>
              <a:cxnLst/>
              <a:rect l="l" t="t" r="r" b="b"/>
              <a:pathLst>
                <a:path w="8879" h="2677" extrusionOk="0">
                  <a:moveTo>
                    <a:pt x="8635" y="244"/>
                  </a:moveTo>
                  <a:lnTo>
                    <a:pt x="8635" y="2433"/>
                  </a:lnTo>
                  <a:lnTo>
                    <a:pt x="365" y="2433"/>
                  </a:lnTo>
                  <a:lnTo>
                    <a:pt x="365" y="244"/>
                  </a:lnTo>
                  <a:close/>
                  <a:moveTo>
                    <a:pt x="0" y="1"/>
                  </a:moveTo>
                  <a:lnTo>
                    <a:pt x="0" y="2677"/>
                  </a:lnTo>
                  <a:lnTo>
                    <a:pt x="8878" y="2677"/>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2043018" y="2437460"/>
              <a:ext cx="158668" cy="47838"/>
            </a:xfrm>
            <a:custGeom>
              <a:avLst/>
              <a:gdLst/>
              <a:ahLst/>
              <a:cxnLst/>
              <a:rect l="l" t="t" r="r" b="b"/>
              <a:pathLst>
                <a:path w="8879" h="2677" fill="none" extrusionOk="0">
                  <a:moveTo>
                    <a:pt x="8878" y="2677"/>
                  </a:moveTo>
                  <a:lnTo>
                    <a:pt x="0" y="2677"/>
                  </a:lnTo>
                  <a:lnTo>
                    <a:pt x="0" y="1"/>
                  </a:lnTo>
                  <a:lnTo>
                    <a:pt x="8878" y="1"/>
                  </a:lnTo>
                  <a:lnTo>
                    <a:pt x="8878" y="26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2049541" y="2441820"/>
              <a:ext cx="147803" cy="39135"/>
            </a:xfrm>
            <a:custGeom>
              <a:avLst/>
              <a:gdLst/>
              <a:ahLst/>
              <a:cxnLst/>
              <a:rect l="l" t="t" r="r" b="b"/>
              <a:pathLst>
                <a:path w="8271" h="2190" fill="none" extrusionOk="0">
                  <a:moveTo>
                    <a:pt x="0" y="2189"/>
                  </a:moveTo>
                  <a:lnTo>
                    <a:pt x="8270" y="2189"/>
                  </a:lnTo>
                  <a:lnTo>
                    <a:pt x="8270" y="0"/>
                  </a:lnTo>
                  <a:lnTo>
                    <a:pt x="0" y="0"/>
                  </a:lnTo>
                  <a:lnTo>
                    <a:pt x="0"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2043018" y="2435298"/>
              <a:ext cx="95640" cy="6540"/>
            </a:xfrm>
            <a:custGeom>
              <a:avLst/>
              <a:gdLst/>
              <a:ahLst/>
              <a:cxnLst/>
              <a:rect l="l" t="t" r="r" b="b"/>
              <a:pathLst>
                <a:path w="5352" h="366" extrusionOk="0">
                  <a:moveTo>
                    <a:pt x="122" y="0"/>
                  </a:moveTo>
                  <a:lnTo>
                    <a:pt x="0" y="122"/>
                  </a:lnTo>
                  <a:lnTo>
                    <a:pt x="0" y="365"/>
                  </a:lnTo>
                  <a:lnTo>
                    <a:pt x="5351" y="365"/>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2043018" y="2435298"/>
              <a:ext cx="95640" cy="6540"/>
            </a:xfrm>
            <a:custGeom>
              <a:avLst/>
              <a:gdLst/>
              <a:ahLst/>
              <a:cxnLst/>
              <a:rect l="l" t="t" r="r" b="b"/>
              <a:pathLst>
                <a:path w="5352" h="366" fill="none" extrusionOk="0">
                  <a:moveTo>
                    <a:pt x="5351" y="365"/>
                  </a:moveTo>
                  <a:lnTo>
                    <a:pt x="0" y="365"/>
                  </a:lnTo>
                  <a:lnTo>
                    <a:pt x="0" y="122"/>
                  </a:lnTo>
                  <a:lnTo>
                    <a:pt x="122" y="0"/>
                  </a:lnTo>
                  <a:lnTo>
                    <a:pt x="5351" y="0"/>
                  </a:lnTo>
                  <a:lnTo>
                    <a:pt x="5351" y="3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2132118" y="2435298"/>
              <a:ext cx="69568" cy="6540"/>
            </a:xfrm>
            <a:custGeom>
              <a:avLst/>
              <a:gdLst/>
              <a:ahLst/>
              <a:cxnLst/>
              <a:rect l="l" t="t" r="r" b="b"/>
              <a:pathLst>
                <a:path w="3893" h="366" extrusionOk="0">
                  <a:moveTo>
                    <a:pt x="122" y="0"/>
                  </a:moveTo>
                  <a:lnTo>
                    <a:pt x="1" y="122"/>
                  </a:lnTo>
                  <a:lnTo>
                    <a:pt x="1" y="365"/>
                  </a:lnTo>
                  <a:lnTo>
                    <a:pt x="3771" y="365"/>
                  </a:lnTo>
                  <a:lnTo>
                    <a:pt x="3892" y="244"/>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2197326" y="2435298"/>
              <a:ext cx="156488" cy="50000"/>
            </a:xfrm>
            <a:custGeom>
              <a:avLst/>
              <a:gdLst/>
              <a:ahLst/>
              <a:cxnLst/>
              <a:rect l="l" t="t" r="r" b="b"/>
              <a:pathLst>
                <a:path w="8757" h="2798" extrusionOk="0">
                  <a:moveTo>
                    <a:pt x="8513" y="365"/>
                  </a:moveTo>
                  <a:lnTo>
                    <a:pt x="8513" y="2554"/>
                  </a:lnTo>
                  <a:lnTo>
                    <a:pt x="243" y="2554"/>
                  </a:lnTo>
                  <a:lnTo>
                    <a:pt x="243" y="365"/>
                  </a:lnTo>
                  <a:close/>
                  <a:moveTo>
                    <a:pt x="5108" y="0"/>
                  </a:moveTo>
                  <a:lnTo>
                    <a:pt x="4986" y="122"/>
                  </a:lnTo>
                  <a:lnTo>
                    <a:pt x="0" y="122"/>
                  </a:lnTo>
                  <a:lnTo>
                    <a:pt x="0" y="2798"/>
                  </a:lnTo>
                  <a:lnTo>
                    <a:pt x="8757" y="2798"/>
                  </a:lnTo>
                  <a:lnTo>
                    <a:pt x="8757" y="122"/>
                  </a:lnTo>
                  <a:lnTo>
                    <a:pt x="5230" y="122"/>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2197326" y="2435298"/>
              <a:ext cx="93460" cy="6540"/>
            </a:xfrm>
            <a:custGeom>
              <a:avLst/>
              <a:gdLst/>
              <a:ahLst/>
              <a:cxnLst/>
              <a:rect l="l" t="t" r="r" b="b"/>
              <a:pathLst>
                <a:path w="5230" h="366" extrusionOk="0">
                  <a:moveTo>
                    <a:pt x="0" y="0"/>
                  </a:moveTo>
                  <a:lnTo>
                    <a:pt x="0" y="365"/>
                  </a:lnTo>
                  <a:lnTo>
                    <a:pt x="5108" y="365"/>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2286426" y="2435298"/>
              <a:ext cx="67388" cy="6540"/>
            </a:xfrm>
            <a:custGeom>
              <a:avLst/>
              <a:gdLst/>
              <a:ahLst/>
              <a:cxnLst/>
              <a:rect l="l" t="t" r="r" b="b"/>
              <a:pathLst>
                <a:path w="3771" h="366" extrusionOk="0">
                  <a:moveTo>
                    <a:pt x="122" y="0"/>
                  </a:moveTo>
                  <a:lnTo>
                    <a:pt x="0" y="122"/>
                  </a:lnTo>
                  <a:lnTo>
                    <a:pt x="0" y="365"/>
                  </a:lnTo>
                  <a:lnTo>
                    <a:pt x="3649" y="365"/>
                  </a:lnTo>
                  <a:lnTo>
                    <a:pt x="3771" y="244"/>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2351633" y="2437460"/>
              <a:ext cx="104325" cy="47838"/>
            </a:xfrm>
            <a:custGeom>
              <a:avLst/>
              <a:gdLst/>
              <a:ahLst/>
              <a:cxnLst/>
              <a:rect l="l" t="t" r="r" b="b"/>
              <a:pathLst>
                <a:path w="5838" h="2677" extrusionOk="0">
                  <a:moveTo>
                    <a:pt x="5595" y="244"/>
                  </a:moveTo>
                  <a:lnTo>
                    <a:pt x="5595" y="2433"/>
                  </a:lnTo>
                  <a:lnTo>
                    <a:pt x="243" y="2433"/>
                  </a:lnTo>
                  <a:lnTo>
                    <a:pt x="243" y="244"/>
                  </a:lnTo>
                  <a:close/>
                  <a:moveTo>
                    <a:pt x="0" y="1"/>
                  </a:moveTo>
                  <a:lnTo>
                    <a:pt x="0" y="2677"/>
                  </a:lnTo>
                  <a:lnTo>
                    <a:pt x="5838" y="2677"/>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2351633" y="2435298"/>
              <a:ext cx="93460" cy="6540"/>
            </a:xfrm>
            <a:custGeom>
              <a:avLst/>
              <a:gdLst/>
              <a:ahLst/>
              <a:cxnLst/>
              <a:rect l="l" t="t" r="r" b="b"/>
              <a:pathLst>
                <a:path w="5230" h="366" extrusionOk="0">
                  <a:moveTo>
                    <a:pt x="0" y="0"/>
                  </a:moveTo>
                  <a:lnTo>
                    <a:pt x="0" y="365"/>
                  </a:lnTo>
                  <a:lnTo>
                    <a:pt x="5108" y="365"/>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2440733" y="2435298"/>
              <a:ext cx="15225" cy="6540"/>
            </a:xfrm>
            <a:custGeom>
              <a:avLst/>
              <a:gdLst/>
              <a:ahLst/>
              <a:cxnLst/>
              <a:rect l="l" t="t" r="r" b="b"/>
              <a:pathLst>
                <a:path w="852" h="366" extrusionOk="0">
                  <a:moveTo>
                    <a:pt x="0" y="0"/>
                  </a:moveTo>
                  <a:lnTo>
                    <a:pt x="0" y="365"/>
                  </a:lnTo>
                  <a:lnTo>
                    <a:pt x="730" y="365"/>
                  </a:lnTo>
                  <a:lnTo>
                    <a:pt x="852" y="244"/>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2034316" y="2480938"/>
              <a:ext cx="104343" cy="50000"/>
            </a:xfrm>
            <a:custGeom>
              <a:avLst/>
              <a:gdLst/>
              <a:ahLst/>
              <a:cxnLst/>
              <a:rect l="l" t="t" r="r" b="b"/>
              <a:pathLst>
                <a:path w="5839" h="2798" extrusionOk="0">
                  <a:moveTo>
                    <a:pt x="5474" y="244"/>
                  </a:moveTo>
                  <a:lnTo>
                    <a:pt x="5474" y="2554"/>
                  </a:lnTo>
                  <a:lnTo>
                    <a:pt x="244" y="2554"/>
                  </a:lnTo>
                  <a:lnTo>
                    <a:pt x="244" y="244"/>
                  </a:lnTo>
                  <a:close/>
                  <a:moveTo>
                    <a:pt x="1" y="0"/>
                  </a:moveTo>
                  <a:lnTo>
                    <a:pt x="1" y="2798"/>
                  </a:lnTo>
                  <a:lnTo>
                    <a:pt x="5838" y="2798"/>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2034316" y="2480938"/>
              <a:ext cx="104343" cy="50000"/>
            </a:xfrm>
            <a:custGeom>
              <a:avLst/>
              <a:gdLst/>
              <a:ahLst/>
              <a:cxnLst/>
              <a:rect l="l" t="t" r="r" b="b"/>
              <a:pathLst>
                <a:path w="5839" h="2798" fill="none" extrusionOk="0">
                  <a:moveTo>
                    <a:pt x="5838" y="2798"/>
                  </a:moveTo>
                  <a:lnTo>
                    <a:pt x="1" y="2798"/>
                  </a:lnTo>
                  <a:lnTo>
                    <a:pt x="1" y="0"/>
                  </a:lnTo>
                  <a:lnTo>
                    <a:pt x="5838" y="0"/>
                  </a:lnTo>
                  <a:lnTo>
                    <a:pt x="583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2038658" y="2485280"/>
              <a:ext cx="93478" cy="41315"/>
            </a:xfrm>
            <a:custGeom>
              <a:avLst/>
              <a:gdLst/>
              <a:ahLst/>
              <a:cxnLst/>
              <a:rect l="l" t="t" r="r" b="b"/>
              <a:pathLst>
                <a:path w="5231" h="2312" fill="none" extrusionOk="0">
                  <a:moveTo>
                    <a:pt x="1" y="2311"/>
                  </a:moveTo>
                  <a:lnTo>
                    <a:pt x="5231" y="2311"/>
                  </a:lnTo>
                  <a:lnTo>
                    <a:pt x="5231" y="1"/>
                  </a:lnTo>
                  <a:lnTo>
                    <a:pt x="1" y="1"/>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a:off x="2043018" y="2480938"/>
              <a:ext cx="95640" cy="4360"/>
            </a:xfrm>
            <a:custGeom>
              <a:avLst/>
              <a:gdLst/>
              <a:ahLst/>
              <a:cxnLst/>
              <a:rect l="l" t="t" r="r" b="b"/>
              <a:pathLst>
                <a:path w="5352" h="244" extrusionOk="0">
                  <a:moveTo>
                    <a:pt x="0" y="0"/>
                  </a:moveTo>
                  <a:lnTo>
                    <a:pt x="0" y="244"/>
                  </a:lnTo>
                  <a:lnTo>
                    <a:pt x="5351" y="244"/>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a:off x="2043018" y="2480938"/>
              <a:ext cx="95640" cy="4360"/>
            </a:xfrm>
            <a:custGeom>
              <a:avLst/>
              <a:gdLst/>
              <a:ahLst/>
              <a:cxnLst/>
              <a:rect l="l" t="t" r="r" b="b"/>
              <a:pathLst>
                <a:path w="5352" h="244" fill="none" extrusionOk="0">
                  <a:moveTo>
                    <a:pt x="5108" y="244"/>
                  </a:moveTo>
                  <a:lnTo>
                    <a:pt x="0" y="244"/>
                  </a:lnTo>
                  <a:lnTo>
                    <a:pt x="0" y="0"/>
                  </a:lnTo>
                  <a:lnTo>
                    <a:pt x="122" y="0"/>
                  </a:lnTo>
                  <a:lnTo>
                    <a:pt x="5351" y="0"/>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2132118" y="2480938"/>
              <a:ext cx="158668" cy="50000"/>
            </a:xfrm>
            <a:custGeom>
              <a:avLst/>
              <a:gdLst/>
              <a:ahLst/>
              <a:cxnLst/>
              <a:rect l="l" t="t" r="r" b="b"/>
              <a:pathLst>
                <a:path w="8879" h="2798" extrusionOk="0">
                  <a:moveTo>
                    <a:pt x="8635" y="244"/>
                  </a:moveTo>
                  <a:lnTo>
                    <a:pt x="8635" y="2554"/>
                  </a:lnTo>
                  <a:lnTo>
                    <a:pt x="365" y="2554"/>
                  </a:lnTo>
                  <a:lnTo>
                    <a:pt x="365" y="244"/>
                  </a:lnTo>
                  <a:close/>
                  <a:moveTo>
                    <a:pt x="1" y="0"/>
                  </a:moveTo>
                  <a:lnTo>
                    <a:pt x="1"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2132118" y="2480938"/>
              <a:ext cx="69568" cy="4360"/>
            </a:xfrm>
            <a:custGeom>
              <a:avLst/>
              <a:gdLst/>
              <a:ahLst/>
              <a:cxnLst/>
              <a:rect l="l" t="t" r="r" b="b"/>
              <a:pathLst>
                <a:path w="3893" h="244" extrusionOk="0">
                  <a:moveTo>
                    <a:pt x="1" y="0"/>
                  </a:moveTo>
                  <a:lnTo>
                    <a:pt x="1" y="244"/>
                  </a:lnTo>
                  <a:lnTo>
                    <a:pt x="3892" y="244"/>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2197326" y="2480938"/>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a:off x="2286426" y="2480938"/>
              <a:ext cx="158668" cy="50000"/>
            </a:xfrm>
            <a:custGeom>
              <a:avLst/>
              <a:gdLst/>
              <a:ahLst/>
              <a:cxnLst/>
              <a:rect l="l" t="t" r="r" b="b"/>
              <a:pathLst>
                <a:path w="8879" h="2798" extrusionOk="0">
                  <a:moveTo>
                    <a:pt x="8635" y="244"/>
                  </a:moveTo>
                  <a:lnTo>
                    <a:pt x="8635" y="2554"/>
                  </a:lnTo>
                  <a:lnTo>
                    <a:pt x="244" y="2554"/>
                  </a:lnTo>
                  <a:lnTo>
                    <a:pt x="244" y="244"/>
                  </a:lnTo>
                  <a:close/>
                  <a:moveTo>
                    <a:pt x="0" y="0"/>
                  </a:moveTo>
                  <a:lnTo>
                    <a:pt x="0"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2286426" y="2480938"/>
              <a:ext cx="67388" cy="4360"/>
            </a:xfrm>
            <a:custGeom>
              <a:avLst/>
              <a:gdLst/>
              <a:ahLst/>
              <a:cxnLst/>
              <a:rect l="l" t="t" r="r" b="b"/>
              <a:pathLst>
                <a:path w="3771" h="244" extrusionOk="0">
                  <a:moveTo>
                    <a:pt x="0" y="0"/>
                  </a:moveTo>
                  <a:lnTo>
                    <a:pt x="0" y="244"/>
                  </a:lnTo>
                  <a:lnTo>
                    <a:pt x="3771" y="244"/>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2351633" y="2480938"/>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2440733" y="2480938"/>
              <a:ext cx="15225" cy="50000"/>
            </a:xfrm>
            <a:custGeom>
              <a:avLst/>
              <a:gdLst/>
              <a:ahLst/>
              <a:cxnLst/>
              <a:rect l="l" t="t" r="r" b="b"/>
              <a:pathLst>
                <a:path w="852" h="2798" extrusionOk="0">
                  <a:moveTo>
                    <a:pt x="609" y="244"/>
                  </a:moveTo>
                  <a:lnTo>
                    <a:pt x="609" y="2554"/>
                  </a:lnTo>
                  <a:lnTo>
                    <a:pt x="244" y="2554"/>
                  </a:lnTo>
                  <a:lnTo>
                    <a:pt x="244" y="244"/>
                  </a:lnTo>
                  <a:close/>
                  <a:moveTo>
                    <a:pt x="0" y="0"/>
                  </a:moveTo>
                  <a:lnTo>
                    <a:pt x="0" y="2798"/>
                  </a:lnTo>
                  <a:lnTo>
                    <a:pt x="852" y="2798"/>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2440733" y="2480938"/>
              <a:ext cx="15225" cy="4360"/>
            </a:xfrm>
            <a:custGeom>
              <a:avLst/>
              <a:gdLst/>
              <a:ahLst/>
              <a:cxnLst/>
              <a:rect l="l" t="t" r="r" b="b"/>
              <a:pathLst>
                <a:path w="852" h="244" extrusionOk="0">
                  <a:moveTo>
                    <a:pt x="0" y="0"/>
                  </a:moveTo>
                  <a:lnTo>
                    <a:pt x="0" y="244"/>
                  </a:lnTo>
                  <a:lnTo>
                    <a:pt x="852" y="244"/>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2043018" y="2526578"/>
              <a:ext cx="158668" cy="50000"/>
            </a:xfrm>
            <a:custGeom>
              <a:avLst/>
              <a:gdLst/>
              <a:ahLst/>
              <a:cxnLst/>
              <a:rect l="l" t="t" r="r" b="b"/>
              <a:pathLst>
                <a:path w="8879" h="2798" extrusionOk="0">
                  <a:moveTo>
                    <a:pt x="8635" y="244"/>
                  </a:moveTo>
                  <a:lnTo>
                    <a:pt x="8635" y="2554"/>
                  </a:lnTo>
                  <a:lnTo>
                    <a:pt x="365" y="2554"/>
                  </a:lnTo>
                  <a:lnTo>
                    <a:pt x="365" y="244"/>
                  </a:lnTo>
                  <a:close/>
                  <a:moveTo>
                    <a:pt x="0" y="0"/>
                  </a:moveTo>
                  <a:lnTo>
                    <a:pt x="0" y="2798"/>
                  </a:lnTo>
                  <a:lnTo>
                    <a:pt x="8878" y="2798"/>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2043018" y="2526578"/>
              <a:ext cx="158668" cy="50000"/>
            </a:xfrm>
            <a:custGeom>
              <a:avLst/>
              <a:gdLst/>
              <a:ahLst/>
              <a:cxnLst/>
              <a:rect l="l" t="t" r="r" b="b"/>
              <a:pathLst>
                <a:path w="8879" h="2798" fill="none" extrusionOk="0">
                  <a:moveTo>
                    <a:pt x="8878" y="2798"/>
                  </a:moveTo>
                  <a:lnTo>
                    <a:pt x="0" y="2798"/>
                  </a:lnTo>
                  <a:lnTo>
                    <a:pt x="0" y="0"/>
                  </a:lnTo>
                  <a:lnTo>
                    <a:pt x="8878" y="0"/>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2049541" y="2530920"/>
              <a:ext cx="147803" cy="41315"/>
            </a:xfrm>
            <a:custGeom>
              <a:avLst/>
              <a:gdLst/>
              <a:ahLst/>
              <a:cxnLst/>
              <a:rect l="l" t="t" r="r" b="b"/>
              <a:pathLst>
                <a:path w="8271" h="2312" fill="none" extrusionOk="0">
                  <a:moveTo>
                    <a:pt x="0" y="2311"/>
                  </a:moveTo>
                  <a:lnTo>
                    <a:pt x="8270" y="2311"/>
                  </a:lnTo>
                  <a:lnTo>
                    <a:pt x="8270" y="1"/>
                  </a:lnTo>
                  <a:lnTo>
                    <a:pt x="0" y="1"/>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2197326" y="2526578"/>
              <a:ext cx="156488" cy="50000"/>
            </a:xfrm>
            <a:custGeom>
              <a:avLst/>
              <a:gdLst/>
              <a:ahLst/>
              <a:cxnLst/>
              <a:rect l="l" t="t" r="r" b="b"/>
              <a:pathLst>
                <a:path w="8757" h="2798" extrusionOk="0">
                  <a:moveTo>
                    <a:pt x="8513" y="244"/>
                  </a:moveTo>
                  <a:lnTo>
                    <a:pt x="8513" y="2554"/>
                  </a:lnTo>
                  <a:lnTo>
                    <a:pt x="243" y="2554"/>
                  </a:lnTo>
                  <a:lnTo>
                    <a:pt x="243" y="244"/>
                  </a:lnTo>
                  <a:close/>
                  <a:moveTo>
                    <a:pt x="0" y="0"/>
                  </a:moveTo>
                  <a:lnTo>
                    <a:pt x="0" y="2798"/>
                  </a:lnTo>
                  <a:lnTo>
                    <a:pt x="8757" y="2798"/>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2351633" y="2526578"/>
              <a:ext cx="104325" cy="50000"/>
            </a:xfrm>
            <a:custGeom>
              <a:avLst/>
              <a:gdLst/>
              <a:ahLst/>
              <a:cxnLst/>
              <a:rect l="l" t="t" r="r" b="b"/>
              <a:pathLst>
                <a:path w="5838" h="2798" extrusionOk="0">
                  <a:moveTo>
                    <a:pt x="5595" y="244"/>
                  </a:moveTo>
                  <a:lnTo>
                    <a:pt x="5595" y="2554"/>
                  </a:lnTo>
                  <a:lnTo>
                    <a:pt x="243" y="2554"/>
                  </a:lnTo>
                  <a:lnTo>
                    <a:pt x="243" y="244"/>
                  </a:lnTo>
                  <a:close/>
                  <a:moveTo>
                    <a:pt x="0" y="0"/>
                  </a:moveTo>
                  <a:lnTo>
                    <a:pt x="0" y="2798"/>
                  </a:lnTo>
                  <a:lnTo>
                    <a:pt x="5838" y="2798"/>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1979991" y="2572218"/>
              <a:ext cx="158668" cy="47820"/>
            </a:xfrm>
            <a:custGeom>
              <a:avLst/>
              <a:gdLst/>
              <a:ahLst/>
              <a:cxnLst/>
              <a:rect l="l" t="t" r="r" b="b"/>
              <a:pathLst>
                <a:path w="8879" h="2676" extrusionOk="0">
                  <a:moveTo>
                    <a:pt x="8514" y="244"/>
                  </a:moveTo>
                  <a:lnTo>
                    <a:pt x="8514" y="2433"/>
                  </a:lnTo>
                  <a:lnTo>
                    <a:pt x="243" y="2433"/>
                  </a:lnTo>
                  <a:lnTo>
                    <a:pt x="243" y="365"/>
                  </a:lnTo>
                  <a:lnTo>
                    <a:pt x="3284" y="365"/>
                  </a:lnTo>
                  <a:lnTo>
                    <a:pt x="3284" y="244"/>
                  </a:lnTo>
                  <a:close/>
                  <a:moveTo>
                    <a:pt x="3041" y="0"/>
                  </a:moveTo>
                  <a:lnTo>
                    <a:pt x="3041" y="122"/>
                  </a:lnTo>
                  <a:lnTo>
                    <a:pt x="0" y="122"/>
                  </a:lnTo>
                  <a:lnTo>
                    <a:pt x="0" y="2676"/>
                  </a:lnTo>
                  <a:lnTo>
                    <a:pt x="8878" y="2676"/>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1979991" y="2572218"/>
              <a:ext cx="158668" cy="47820"/>
            </a:xfrm>
            <a:custGeom>
              <a:avLst/>
              <a:gdLst/>
              <a:ahLst/>
              <a:cxnLst/>
              <a:rect l="l" t="t" r="r" b="b"/>
              <a:pathLst>
                <a:path w="8879" h="2676" fill="none" extrusionOk="0">
                  <a:moveTo>
                    <a:pt x="3649" y="2676"/>
                  </a:moveTo>
                  <a:lnTo>
                    <a:pt x="3406" y="2676"/>
                  </a:lnTo>
                  <a:lnTo>
                    <a:pt x="3406" y="2676"/>
                  </a:lnTo>
                  <a:lnTo>
                    <a:pt x="0" y="2676"/>
                  </a:lnTo>
                  <a:lnTo>
                    <a:pt x="0" y="122"/>
                  </a:lnTo>
                  <a:lnTo>
                    <a:pt x="3041" y="122"/>
                  </a:lnTo>
                  <a:lnTo>
                    <a:pt x="3041" y="0"/>
                  </a:lnTo>
                  <a:lnTo>
                    <a:pt x="8878" y="0"/>
                  </a:lnTo>
                  <a:lnTo>
                    <a:pt x="8878" y="2676"/>
                  </a:lnTo>
                  <a:lnTo>
                    <a:pt x="3892" y="2676"/>
                  </a:lnTo>
                  <a:lnTo>
                    <a:pt x="3649"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1984333" y="2576560"/>
              <a:ext cx="147803" cy="39135"/>
            </a:xfrm>
            <a:custGeom>
              <a:avLst/>
              <a:gdLst/>
              <a:ahLst/>
              <a:cxnLst/>
              <a:rect l="l" t="t" r="r" b="b"/>
              <a:pathLst>
                <a:path w="8271" h="2190" fill="none" extrusionOk="0">
                  <a:moveTo>
                    <a:pt x="3406" y="2190"/>
                  </a:moveTo>
                  <a:lnTo>
                    <a:pt x="8271" y="2190"/>
                  </a:lnTo>
                  <a:lnTo>
                    <a:pt x="8271" y="1"/>
                  </a:lnTo>
                  <a:lnTo>
                    <a:pt x="3041" y="1"/>
                  </a:lnTo>
                  <a:lnTo>
                    <a:pt x="3041" y="122"/>
                  </a:lnTo>
                  <a:lnTo>
                    <a:pt x="0" y="122"/>
                  </a:lnTo>
                  <a:lnTo>
                    <a:pt x="0" y="2190"/>
                  </a:lnTo>
                  <a:lnTo>
                    <a:pt x="3406"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2043018" y="2572218"/>
              <a:ext cx="95640" cy="4360"/>
            </a:xfrm>
            <a:custGeom>
              <a:avLst/>
              <a:gdLst/>
              <a:ahLst/>
              <a:cxnLst/>
              <a:rect l="l" t="t" r="r" b="b"/>
              <a:pathLst>
                <a:path w="5352" h="244" extrusionOk="0">
                  <a:moveTo>
                    <a:pt x="0" y="0"/>
                  </a:moveTo>
                  <a:lnTo>
                    <a:pt x="0" y="244"/>
                  </a:lnTo>
                  <a:lnTo>
                    <a:pt x="5351" y="244"/>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2043018" y="2572218"/>
              <a:ext cx="95640" cy="4360"/>
            </a:xfrm>
            <a:custGeom>
              <a:avLst/>
              <a:gdLst/>
              <a:ahLst/>
              <a:cxnLst/>
              <a:rect l="l" t="t" r="r" b="b"/>
              <a:pathLst>
                <a:path w="5352" h="244" fill="none" extrusionOk="0">
                  <a:moveTo>
                    <a:pt x="5108" y="244"/>
                  </a:moveTo>
                  <a:lnTo>
                    <a:pt x="0" y="244"/>
                  </a:lnTo>
                  <a:lnTo>
                    <a:pt x="0" y="0"/>
                  </a:lnTo>
                  <a:lnTo>
                    <a:pt x="122" y="0"/>
                  </a:lnTo>
                  <a:lnTo>
                    <a:pt x="5351" y="0"/>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2132118" y="2572218"/>
              <a:ext cx="158668" cy="47820"/>
            </a:xfrm>
            <a:custGeom>
              <a:avLst/>
              <a:gdLst/>
              <a:ahLst/>
              <a:cxnLst/>
              <a:rect l="l" t="t" r="r" b="b"/>
              <a:pathLst>
                <a:path w="8879" h="2676" extrusionOk="0">
                  <a:moveTo>
                    <a:pt x="8635" y="244"/>
                  </a:moveTo>
                  <a:lnTo>
                    <a:pt x="8635" y="2433"/>
                  </a:lnTo>
                  <a:lnTo>
                    <a:pt x="365" y="2433"/>
                  </a:lnTo>
                  <a:lnTo>
                    <a:pt x="365" y="244"/>
                  </a:lnTo>
                  <a:close/>
                  <a:moveTo>
                    <a:pt x="1" y="0"/>
                  </a:moveTo>
                  <a:lnTo>
                    <a:pt x="1" y="2676"/>
                  </a:lnTo>
                  <a:lnTo>
                    <a:pt x="8879" y="2676"/>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2132118" y="2572218"/>
              <a:ext cx="69568" cy="4360"/>
            </a:xfrm>
            <a:custGeom>
              <a:avLst/>
              <a:gdLst/>
              <a:ahLst/>
              <a:cxnLst/>
              <a:rect l="l" t="t" r="r" b="b"/>
              <a:pathLst>
                <a:path w="3893" h="244" extrusionOk="0">
                  <a:moveTo>
                    <a:pt x="1" y="0"/>
                  </a:moveTo>
                  <a:lnTo>
                    <a:pt x="1" y="244"/>
                  </a:lnTo>
                  <a:lnTo>
                    <a:pt x="3892" y="244"/>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2197326" y="2572218"/>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2286426" y="2572218"/>
              <a:ext cx="158668" cy="47820"/>
            </a:xfrm>
            <a:custGeom>
              <a:avLst/>
              <a:gdLst/>
              <a:ahLst/>
              <a:cxnLst/>
              <a:rect l="l" t="t" r="r" b="b"/>
              <a:pathLst>
                <a:path w="8879" h="2676" extrusionOk="0">
                  <a:moveTo>
                    <a:pt x="8635" y="244"/>
                  </a:moveTo>
                  <a:lnTo>
                    <a:pt x="8635" y="2433"/>
                  </a:lnTo>
                  <a:lnTo>
                    <a:pt x="244" y="2433"/>
                  </a:lnTo>
                  <a:lnTo>
                    <a:pt x="244" y="244"/>
                  </a:lnTo>
                  <a:close/>
                  <a:moveTo>
                    <a:pt x="0" y="0"/>
                  </a:moveTo>
                  <a:lnTo>
                    <a:pt x="0" y="2676"/>
                  </a:lnTo>
                  <a:lnTo>
                    <a:pt x="8879" y="2676"/>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2286426" y="2572218"/>
              <a:ext cx="67388" cy="4360"/>
            </a:xfrm>
            <a:custGeom>
              <a:avLst/>
              <a:gdLst/>
              <a:ahLst/>
              <a:cxnLst/>
              <a:rect l="l" t="t" r="r" b="b"/>
              <a:pathLst>
                <a:path w="3771" h="244" extrusionOk="0">
                  <a:moveTo>
                    <a:pt x="0" y="0"/>
                  </a:moveTo>
                  <a:lnTo>
                    <a:pt x="0" y="244"/>
                  </a:lnTo>
                  <a:lnTo>
                    <a:pt x="3771" y="244"/>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2351633" y="2572218"/>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2440733" y="2572218"/>
              <a:ext cx="15225" cy="47820"/>
            </a:xfrm>
            <a:custGeom>
              <a:avLst/>
              <a:gdLst/>
              <a:ahLst/>
              <a:cxnLst/>
              <a:rect l="l" t="t" r="r" b="b"/>
              <a:pathLst>
                <a:path w="852" h="2676" extrusionOk="0">
                  <a:moveTo>
                    <a:pt x="609" y="244"/>
                  </a:moveTo>
                  <a:lnTo>
                    <a:pt x="609" y="2433"/>
                  </a:lnTo>
                  <a:lnTo>
                    <a:pt x="244" y="2433"/>
                  </a:lnTo>
                  <a:lnTo>
                    <a:pt x="244" y="244"/>
                  </a:lnTo>
                  <a:close/>
                  <a:moveTo>
                    <a:pt x="0" y="0"/>
                  </a:moveTo>
                  <a:lnTo>
                    <a:pt x="0" y="2676"/>
                  </a:lnTo>
                  <a:lnTo>
                    <a:pt x="852" y="2676"/>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2440733" y="2572218"/>
              <a:ext cx="15225" cy="4360"/>
            </a:xfrm>
            <a:custGeom>
              <a:avLst/>
              <a:gdLst/>
              <a:ahLst/>
              <a:cxnLst/>
              <a:rect l="l" t="t" r="r" b="b"/>
              <a:pathLst>
                <a:path w="852" h="244" extrusionOk="0">
                  <a:moveTo>
                    <a:pt x="0" y="0"/>
                  </a:moveTo>
                  <a:lnTo>
                    <a:pt x="0" y="244"/>
                  </a:lnTo>
                  <a:lnTo>
                    <a:pt x="852" y="244"/>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2043018" y="2615678"/>
              <a:ext cx="158668" cy="50000"/>
            </a:xfrm>
            <a:custGeom>
              <a:avLst/>
              <a:gdLst/>
              <a:ahLst/>
              <a:cxnLst/>
              <a:rect l="l" t="t" r="r" b="b"/>
              <a:pathLst>
                <a:path w="8879" h="2798"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2043018" y="2615678"/>
              <a:ext cx="158668" cy="50000"/>
            </a:xfrm>
            <a:custGeom>
              <a:avLst/>
              <a:gdLst/>
              <a:ahLst/>
              <a:cxnLst/>
              <a:rect l="l" t="t" r="r" b="b"/>
              <a:pathLst>
                <a:path w="8879" h="2798"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2049541" y="2620020"/>
              <a:ext cx="147803" cy="41315"/>
            </a:xfrm>
            <a:custGeom>
              <a:avLst/>
              <a:gdLst/>
              <a:ahLst/>
              <a:cxnLst/>
              <a:rect l="l" t="t" r="r" b="b"/>
              <a:pathLst>
                <a:path w="8271" h="2312" fill="none" extrusionOk="0">
                  <a:moveTo>
                    <a:pt x="0" y="2312"/>
                  </a:moveTo>
                  <a:lnTo>
                    <a:pt x="8270" y="2312"/>
                  </a:lnTo>
                  <a:lnTo>
                    <a:pt x="8270" y="1"/>
                  </a:lnTo>
                  <a:lnTo>
                    <a:pt x="0" y="1"/>
                  </a:lnTo>
                  <a:lnTo>
                    <a:pt x="0"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2043018" y="2615678"/>
              <a:ext cx="95640" cy="4360"/>
            </a:xfrm>
            <a:custGeom>
              <a:avLst/>
              <a:gdLst/>
              <a:ahLst/>
              <a:cxnLst/>
              <a:rect l="l" t="t" r="r" b="b"/>
              <a:pathLst>
                <a:path w="5352" h="244"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2043018" y="2615678"/>
              <a:ext cx="95640" cy="4360"/>
            </a:xfrm>
            <a:custGeom>
              <a:avLst/>
              <a:gdLst/>
              <a:ahLst/>
              <a:cxnLst/>
              <a:rect l="l" t="t" r="r" b="b"/>
              <a:pathLst>
                <a:path w="5352" h="244" fill="none" extrusionOk="0">
                  <a:moveTo>
                    <a:pt x="5351" y="244"/>
                  </a:moveTo>
                  <a:lnTo>
                    <a:pt x="0" y="244"/>
                  </a:lnTo>
                  <a:lnTo>
                    <a:pt x="0" y="1"/>
                  </a:lnTo>
                  <a:lnTo>
                    <a:pt x="122" y="1"/>
                  </a:lnTo>
                  <a:lnTo>
                    <a:pt x="5351" y="1"/>
                  </a:lnTo>
                  <a:lnTo>
                    <a:pt x="5351"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2132118" y="2615678"/>
              <a:ext cx="69568" cy="4360"/>
            </a:xfrm>
            <a:custGeom>
              <a:avLst/>
              <a:gdLst/>
              <a:ahLst/>
              <a:cxnLst/>
              <a:rect l="l" t="t" r="r" b="b"/>
              <a:pathLst>
                <a:path w="3893" h="244"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2197326" y="2615678"/>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2197326" y="261567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2286426" y="2615678"/>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2351633" y="2615678"/>
              <a:ext cx="104325" cy="50000"/>
            </a:xfrm>
            <a:custGeom>
              <a:avLst/>
              <a:gdLst/>
              <a:ahLst/>
              <a:cxnLst/>
              <a:rect l="l" t="t" r="r" b="b"/>
              <a:pathLst>
                <a:path w="5838" h="2798"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2351633" y="261567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440733" y="2615678"/>
              <a:ext cx="15225" cy="4360"/>
            </a:xfrm>
            <a:custGeom>
              <a:avLst/>
              <a:gdLst/>
              <a:ahLst/>
              <a:cxnLst/>
              <a:rect l="l" t="t" r="r" b="b"/>
              <a:pathLst>
                <a:path w="852" h="244"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1979991" y="2661318"/>
              <a:ext cx="158668" cy="50000"/>
            </a:xfrm>
            <a:custGeom>
              <a:avLst/>
              <a:gdLst/>
              <a:ahLst/>
              <a:cxnLst/>
              <a:rect l="l" t="t" r="r" b="b"/>
              <a:pathLst>
                <a:path w="8879" h="2798" extrusionOk="0">
                  <a:moveTo>
                    <a:pt x="8514" y="244"/>
                  </a:moveTo>
                  <a:lnTo>
                    <a:pt x="8514" y="2555"/>
                  </a:lnTo>
                  <a:lnTo>
                    <a:pt x="243" y="2555"/>
                  </a:lnTo>
                  <a:lnTo>
                    <a:pt x="243"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1979991" y="2661318"/>
              <a:ext cx="158668" cy="50000"/>
            </a:xfrm>
            <a:custGeom>
              <a:avLst/>
              <a:gdLst/>
              <a:ahLst/>
              <a:cxnLst/>
              <a:rect l="l" t="t" r="r" b="b"/>
              <a:pathLst>
                <a:path w="8879" h="2798"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1984333" y="2665660"/>
              <a:ext cx="147803" cy="41315"/>
            </a:xfrm>
            <a:custGeom>
              <a:avLst/>
              <a:gdLst/>
              <a:ahLst/>
              <a:cxnLst/>
              <a:rect l="l" t="t" r="r" b="b"/>
              <a:pathLst>
                <a:path w="8271" h="2312" fill="none" extrusionOk="0">
                  <a:moveTo>
                    <a:pt x="0" y="2312"/>
                  </a:moveTo>
                  <a:lnTo>
                    <a:pt x="8271" y="2312"/>
                  </a:lnTo>
                  <a:lnTo>
                    <a:pt x="8271" y="1"/>
                  </a:lnTo>
                  <a:lnTo>
                    <a:pt x="0" y="1"/>
                  </a:lnTo>
                  <a:lnTo>
                    <a:pt x="0"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2043018" y="2661318"/>
              <a:ext cx="95640" cy="4360"/>
            </a:xfrm>
            <a:custGeom>
              <a:avLst/>
              <a:gdLst/>
              <a:ahLst/>
              <a:cxnLst/>
              <a:rect l="l" t="t" r="r" b="b"/>
              <a:pathLst>
                <a:path w="5352" h="244"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2043018" y="2661318"/>
              <a:ext cx="95640" cy="4360"/>
            </a:xfrm>
            <a:custGeom>
              <a:avLst/>
              <a:gdLst/>
              <a:ahLst/>
              <a:cxnLst/>
              <a:rect l="l" t="t" r="r" b="b"/>
              <a:pathLst>
                <a:path w="5352" h="244" fill="none" extrusionOk="0">
                  <a:moveTo>
                    <a:pt x="5108" y="244"/>
                  </a:moveTo>
                  <a:lnTo>
                    <a:pt x="0" y="244"/>
                  </a:lnTo>
                  <a:lnTo>
                    <a:pt x="0" y="1"/>
                  </a:lnTo>
                  <a:lnTo>
                    <a:pt x="122" y="1"/>
                  </a:lnTo>
                  <a:lnTo>
                    <a:pt x="5351" y="1"/>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2132118" y="2661318"/>
              <a:ext cx="158668" cy="50000"/>
            </a:xfrm>
            <a:custGeom>
              <a:avLst/>
              <a:gdLst/>
              <a:ahLst/>
              <a:cxnLst/>
              <a:rect l="l" t="t" r="r" b="b"/>
              <a:pathLst>
                <a:path w="8879" h="2798" extrusionOk="0">
                  <a:moveTo>
                    <a:pt x="8635" y="244"/>
                  </a:moveTo>
                  <a:lnTo>
                    <a:pt x="8635" y="2555"/>
                  </a:lnTo>
                  <a:lnTo>
                    <a:pt x="365" y="2555"/>
                  </a:lnTo>
                  <a:lnTo>
                    <a:pt x="365"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2132118" y="2661318"/>
              <a:ext cx="69568" cy="4360"/>
            </a:xfrm>
            <a:custGeom>
              <a:avLst/>
              <a:gdLst/>
              <a:ahLst/>
              <a:cxnLst/>
              <a:rect l="l" t="t" r="r" b="b"/>
              <a:pathLst>
                <a:path w="3893" h="244"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2197326" y="266131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2286426" y="2661318"/>
              <a:ext cx="158668" cy="50000"/>
            </a:xfrm>
            <a:custGeom>
              <a:avLst/>
              <a:gdLst/>
              <a:ahLst/>
              <a:cxnLst/>
              <a:rect l="l" t="t" r="r" b="b"/>
              <a:pathLst>
                <a:path w="8879" h="2798"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2286426" y="2661318"/>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2351633" y="266131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2440733" y="2661318"/>
              <a:ext cx="15225" cy="50000"/>
            </a:xfrm>
            <a:custGeom>
              <a:avLst/>
              <a:gdLst/>
              <a:ahLst/>
              <a:cxnLst/>
              <a:rect l="l" t="t" r="r" b="b"/>
              <a:pathLst>
                <a:path w="852" h="2798" extrusionOk="0">
                  <a:moveTo>
                    <a:pt x="609" y="244"/>
                  </a:moveTo>
                  <a:lnTo>
                    <a:pt x="609" y="2555"/>
                  </a:lnTo>
                  <a:lnTo>
                    <a:pt x="244" y="2555"/>
                  </a:lnTo>
                  <a:lnTo>
                    <a:pt x="244" y="244"/>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2440733" y="2661318"/>
              <a:ext cx="15225" cy="4360"/>
            </a:xfrm>
            <a:custGeom>
              <a:avLst/>
              <a:gdLst/>
              <a:ahLst/>
              <a:cxnLst/>
              <a:rect l="l" t="t" r="r" b="b"/>
              <a:pathLst>
                <a:path w="852" h="244"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2043018" y="2706958"/>
              <a:ext cx="158668" cy="50000"/>
            </a:xfrm>
            <a:custGeom>
              <a:avLst/>
              <a:gdLst/>
              <a:ahLst/>
              <a:cxnLst/>
              <a:rect l="l" t="t" r="r" b="b"/>
              <a:pathLst>
                <a:path w="8879" h="2798"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2043018" y="2706958"/>
              <a:ext cx="158668" cy="50000"/>
            </a:xfrm>
            <a:custGeom>
              <a:avLst/>
              <a:gdLst/>
              <a:ahLst/>
              <a:cxnLst/>
              <a:rect l="l" t="t" r="r" b="b"/>
              <a:pathLst>
                <a:path w="8879" h="2798"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2049541" y="2711300"/>
              <a:ext cx="147803" cy="41315"/>
            </a:xfrm>
            <a:custGeom>
              <a:avLst/>
              <a:gdLst/>
              <a:ahLst/>
              <a:cxnLst/>
              <a:rect l="l" t="t" r="r" b="b"/>
              <a:pathLst>
                <a:path w="8271" h="2312" fill="none" extrusionOk="0">
                  <a:moveTo>
                    <a:pt x="0" y="2312"/>
                  </a:moveTo>
                  <a:lnTo>
                    <a:pt x="8270" y="2312"/>
                  </a:lnTo>
                  <a:lnTo>
                    <a:pt x="8270" y="1"/>
                  </a:lnTo>
                  <a:lnTo>
                    <a:pt x="0" y="1"/>
                  </a:lnTo>
                  <a:lnTo>
                    <a:pt x="0"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2197326" y="2706958"/>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2351633" y="2706958"/>
              <a:ext cx="104325" cy="50000"/>
            </a:xfrm>
            <a:custGeom>
              <a:avLst/>
              <a:gdLst/>
              <a:ahLst/>
              <a:cxnLst/>
              <a:rect l="l" t="t" r="r" b="b"/>
              <a:pathLst>
                <a:path w="5838" h="2798"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1979991" y="2752598"/>
              <a:ext cx="158668" cy="50000"/>
            </a:xfrm>
            <a:custGeom>
              <a:avLst/>
              <a:gdLst/>
              <a:ahLst/>
              <a:cxnLst/>
              <a:rect l="l" t="t" r="r" b="b"/>
              <a:pathLst>
                <a:path w="8879" h="2798" extrusionOk="0">
                  <a:moveTo>
                    <a:pt x="8514" y="244"/>
                  </a:moveTo>
                  <a:lnTo>
                    <a:pt x="8514" y="2555"/>
                  </a:lnTo>
                  <a:lnTo>
                    <a:pt x="243" y="2555"/>
                  </a:lnTo>
                  <a:lnTo>
                    <a:pt x="243"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1979991" y="2752598"/>
              <a:ext cx="158668" cy="50000"/>
            </a:xfrm>
            <a:custGeom>
              <a:avLst/>
              <a:gdLst/>
              <a:ahLst/>
              <a:cxnLst/>
              <a:rect l="l" t="t" r="r" b="b"/>
              <a:pathLst>
                <a:path w="8879" h="2798" fill="none" extrusionOk="0">
                  <a:moveTo>
                    <a:pt x="3649" y="2798"/>
                  </a:moveTo>
                  <a:lnTo>
                    <a:pt x="3406" y="2798"/>
                  </a:lnTo>
                  <a:lnTo>
                    <a:pt x="3406" y="2798"/>
                  </a:lnTo>
                  <a:lnTo>
                    <a:pt x="0" y="2798"/>
                  </a:lnTo>
                  <a:lnTo>
                    <a:pt x="0" y="1"/>
                  </a:lnTo>
                  <a:lnTo>
                    <a:pt x="8878" y="1"/>
                  </a:lnTo>
                  <a:lnTo>
                    <a:pt x="8878" y="2798"/>
                  </a:lnTo>
                  <a:lnTo>
                    <a:pt x="3892" y="2798"/>
                  </a:lnTo>
                  <a:lnTo>
                    <a:pt x="3649"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1984333" y="2756940"/>
              <a:ext cx="147803" cy="41315"/>
            </a:xfrm>
            <a:custGeom>
              <a:avLst/>
              <a:gdLst/>
              <a:ahLst/>
              <a:cxnLst/>
              <a:rect l="l" t="t" r="r" b="b"/>
              <a:pathLst>
                <a:path w="8271" h="2312" fill="none" extrusionOk="0">
                  <a:moveTo>
                    <a:pt x="3406" y="2312"/>
                  </a:moveTo>
                  <a:lnTo>
                    <a:pt x="8271" y="2312"/>
                  </a:lnTo>
                  <a:lnTo>
                    <a:pt x="8271" y="1"/>
                  </a:lnTo>
                  <a:lnTo>
                    <a:pt x="0" y="1"/>
                  </a:lnTo>
                  <a:lnTo>
                    <a:pt x="0" y="2312"/>
                  </a:lnTo>
                  <a:lnTo>
                    <a:pt x="3406"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2132118" y="2752598"/>
              <a:ext cx="158668" cy="50000"/>
            </a:xfrm>
            <a:custGeom>
              <a:avLst/>
              <a:gdLst/>
              <a:ahLst/>
              <a:cxnLst/>
              <a:rect l="l" t="t" r="r" b="b"/>
              <a:pathLst>
                <a:path w="8879" h="2798" extrusionOk="0">
                  <a:moveTo>
                    <a:pt x="8635" y="244"/>
                  </a:moveTo>
                  <a:lnTo>
                    <a:pt x="8635" y="2555"/>
                  </a:lnTo>
                  <a:lnTo>
                    <a:pt x="365" y="2555"/>
                  </a:lnTo>
                  <a:lnTo>
                    <a:pt x="365"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2286426" y="2752598"/>
              <a:ext cx="158668" cy="50000"/>
            </a:xfrm>
            <a:custGeom>
              <a:avLst/>
              <a:gdLst/>
              <a:ahLst/>
              <a:cxnLst/>
              <a:rect l="l" t="t" r="r" b="b"/>
              <a:pathLst>
                <a:path w="8879" h="2798"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2440733" y="2752598"/>
              <a:ext cx="15225" cy="50000"/>
            </a:xfrm>
            <a:custGeom>
              <a:avLst/>
              <a:gdLst/>
              <a:ahLst/>
              <a:cxnLst/>
              <a:rect l="l" t="t" r="r" b="b"/>
              <a:pathLst>
                <a:path w="852" h="2798" extrusionOk="0">
                  <a:moveTo>
                    <a:pt x="609" y="244"/>
                  </a:moveTo>
                  <a:lnTo>
                    <a:pt x="609" y="2555"/>
                  </a:lnTo>
                  <a:lnTo>
                    <a:pt x="244" y="2555"/>
                  </a:lnTo>
                  <a:lnTo>
                    <a:pt x="244" y="244"/>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2043018" y="2798238"/>
              <a:ext cx="158668" cy="50000"/>
            </a:xfrm>
            <a:custGeom>
              <a:avLst/>
              <a:gdLst/>
              <a:ahLst/>
              <a:cxnLst/>
              <a:rect l="l" t="t" r="r" b="b"/>
              <a:pathLst>
                <a:path w="8879" h="2798"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2043018" y="2798238"/>
              <a:ext cx="158668" cy="50000"/>
            </a:xfrm>
            <a:custGeom>
              <a:avLst/>
              <a:gdLst/>
              <a:ahLst/>
              <a:cxnLst/>
              <a:rect l="l" t="t" r="r" b="b"/>
              <a:pathLst>
                <a:path w="8879" h="2798"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2049541" y="2802580"/>
              <a:ext cx="147803" cy="41315"/>
            </a:xfrm>
            <a:custGeom>
              <a:avLst/>
              <a:gdLst/>
              <a:ahLst/>
              <a:cxnLst/>
              <a:rect l="l" t="t" r="r" b="b"/>
              <a:pathLst>
                <a:path w="8271" h="2312" fill="none" extrusionOk="0">
                  <a:moveTo>
                    <a:pt x="0" y="2312"/>
                  </a:moveTo>
                  <a:lnTo>
                    <a:pt x="8270" y="2312"/>
                  </a:lnTo>
                  <a:lnTo>
                    <a:pt x="8270" y="1"/>
                  </a:lnTo>
                  <a:lnTo>
                    <a:pt x="0" y="1"/>
                  </a:lnTo>
                  <a:lnTo>
                    <a:pt x="0"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2043018" y="2798238"/>
              <a:ext cx="95640" cy="4360"/>
            </a:xfrm>
            <a:custGeom>
              <a:avLst/>
              <a:gdLst/>
              <a:ahLst/>
              <a:cxnLst/>
              <a:rect l="l" t="t" r="r" b="b"/>
              <a:pathLst>
                <a:path w="5352" h="244"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2043018" y="2798238"/>
              <a:ext cx="95640" cy="4360"/>
            </a:xfrm>
            <a:custGeom>
              <a:avLst/>
              <a:gdLst/>
              <a:ahLst/>
              <a:cxnLst/>
              <a:rect l="l" t="t" r="r" b="b"/>
              <a:pathLst>
                <a:path w="5352" h="244" fill="none" extrusionOk="0">
                  <a:moveTo>
                    <a:pt x="5351" y="244"/>
                  </a:moveTo>
                  <a:lnTo>
                    <a:pt x="0" y="244"/>
                  </a:lnTo>
                  <a:lnTo>
                    <a:pt x="0" y="1"/>
                  </a:lnTo>
                  <a:lnTo>
                    <a:pt x="122" y="1"/>
                  </a:lnTo>
                  <a:lnTo>
                    <a:pt x="5351" y="1"/>
                  </a:lnTo>
                  <a:lnTo>
                    <a:pt x="5351"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2132118" y="2798238"/>
              <a:ext cx="69568" cy="4360"/>
            </a:xfrm>
            <a:custGeom>
              <a:avLst/>
              <a:gdLst/>
              <a:ahLst/>
              <a:cxnLst/>
              <a:rect l="l" t="t" r="r" b="b"/>
              <a:pathLst>
                <a:path w="3893" h="244"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2197326" y="2798238"/>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2197326" y="279823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2286426" y="2798238"/>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2351633" y="2798238"/>
              <a:ext cx="104325" cy="50000"/>
            </a:xfrm>
            <a:custGeom>
              <a:avLst/>
              <a:gdLst/>
              <a:ahLst/>
              <a:cxnLst/>
              <a:rect l="l" t="t" r="r" b="b"/>
              <a:pathLst>
                <a:path w="5838" h="2798"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2351633" y="279823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2440733" y="2798238"/>
              <a:ext cx="15225" cy="4360"/>
            </a:xfrm>
            <a:custGeom>
              <a:avLst/>
              <a:gdLst/>
              <a:ahLst/>
              <a:cxnLst/>
              <a:rect l="l" t="t" r="r" b="b"/>
              <a:pathLst>
                <a:path w="852" h="244"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1979991" y="2843878"/>
              <a:ext cx="158668" cy="47838"/>
            </a:xfrm>
            <a:custGeom>
              <a:avLst/>
              <a:gdLst/>
              <a:ahLst/>
              <a:cxnLst/>
              <a:rect l="l" t="t" r="r" b="b"/>
              <a:pathLst>
                <a:path w="8879" h="2677" extrusionOk="0">
                  <a:moveTo>
                    <a:pt x="8514" y="244"/>
                  </a:moveTo>
                  <a:lnTo>
                    <a:pt x="8514" y="2433"/>
                  </a:lnTo>
                  <a:lnTo>
                    <a:pt x="243" y="2433"/>
                  </a:lnTo>
                  <a:lnTo>
                    <a:pt x="243" y="244"/>
                  </a:lnTo>
                  <a:close/>
                  <a:moveTo>
                    <a:pt x="0" y="1"/>
                  </a:moveTo>
                  <a:lnTo>
                    <a:pt x="0" y="2676"/>
                  </a:lnTo>
                  <a:lnTo>
                    <a:pt x="8878" y="2676"/>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1979991" y="2843878"/>
              <a:ext cx="158668" cy="47838"/>
            </a:xfrm>
            <a:custGeom>
              <a:avLst/>
              <a:gdLst/>
              <a:ahLst/>
              <a:cxnLst/>
              <a:rect l="l" t="t" r="r" b="b"/>
              <a:pathLst>
                <a:path w="8879" h="2677" fill="none" extrusionOk="0">
                  <a:moveTo>
                    <a:pt x="8878" y="2676"/>
                  </a:moveTo>
                  <a:lnTo>
                    <a:pt x="0" y="2676"/>
                  </a:lnTo>
                  <a:lnTo>
                    <a:pt x="0" y="1"/>
                  </a:lnTo>
                  <a:lnTo>
                    <a:pt x="8878" y="1"/>
                  </a:lnTo>
                  <a:lnTo>
                    <a:pt x="887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1984333" y="2848238"/>
              <a:ext cx="147803" cy="39135"/>
            </a:xfrm>
            <a:custGeom>
              <a:avLst/>
              <a:gdLst/>
              <a:ahLst/>
              <a:cxnLst/>
              <a:rect l="l" t="t" r="r" b="b"/>
              <a:pathLst>
                <a:path w="8271" h="2190" fill="none" extrusionOk="0">
                  <a:moveTo>
                    <a:pt x="0" y="2189"/>
                  </a:moveTo>
                  <a:lnTo>
                    <a:pt x="8271" y="2189"/>
                  </a:lnTo>
                  <a:lnTo>
                    <a:pt x="8271" y="0"/>
                  </a:lnTo>
                  <a:lnTo>
                    <a:pt x="0" y="0"/>
                  </a:lnTo>
                  <a:lnTo>
                    <a:pt x="0"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2043018" y="2843878"/>
              <a:ext cx="95640" cy="4360"/>
            </a:xfrm>
            <a:custGeom>
              <a:avLst/>
              <a:gdLst/>
              <a:ahLst/>
              <a:cxnLst/>
              <a:rect l="l" t="t" r="r" b="b"/>
              <a:pathLst>
                <a:path w="5352" h="244"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2043018" y="2843878"/>
              <a:ext cx="95640" cy="4360"/>
            </a:xfrm>
            <a:custGeom>
              <a:avLst/>
              <a:gdLst/>
              <a:ahLst/>
              <a:cxnLst/>
              <a:rect l="l" t="t" r="r" b="b"/>
              <a:pathLst>
                <a:path w="5352" h="244" fill="none" extrusionOk="0">
                  <a:moveTo>
                    <a:pt x="5108" y="244"/>
                  </a:moveTo>
                  <a:lnTo>
                    <a:pt x="0" y="244"/>
                  </a:lnTo>
                  <a:lnTo>
                    <a:pt x="0" y="1"/>
                  </a:lnTo>
                  <a:lnTo>
                    <a:pt x="122" y="1"/>
                  </a:lnTo>
                  <a:lnTo>
                    <a:pt x="5351" y="1"/>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2132118" y="2843878"/>
              <a:ext cx="158668" cy="47838"/>
            </a:xfrm>
            <a:custGeom>
              <a:avLst/>
              <a:gdLst/>
              <a:ahLst/>
              <a:cxnLst/>
              <a:rect l="l" t="t" r="r" b="b"/>
              <a:pathLst>
                <a:path w="8879" h="2677" extrusionOk="0">
                  <a:moveTo>
                    <a:pt x="8635" y="244"/>
                  </a:moveTo>
                  <a:lnTo>
                    <a:pt x="8635" y="2433"/>
                  </a:lnTo>
                  <a:lnTo>
                    <a:pt x="365" y="2433"/>
                  </a:lnTo>
                  <a:lnTo>
                    <a:pt x="365"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2132118" y="2843878"/>
              <a:ext cx="69568" cy="4360"/>
            </a:xfrm>
            <a:custGeom>
              <a:avLst/>
              <a:gdLst/>
              <a:ahLst/>
              <a:cxnLst/>
              <a:rect l="l" t="t" r="r" b="b"/>
              <a:pathLst>
                <a:path w="3893" h="244"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2197326" y="284387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2286426" y="2843878"/>
              <a:ext cx="158668" cy="47838"/>
            </a:xfrm>
            <a:custGeom>
              <a:avLst/>
              <a:gdLst/>
              <a:ahLst/>
              <a:cxnLst/>
              <a:rect l="l" t="t" r="r" b="b"/>
              <a:pathLst>
                <a:path w="8879" h="2677" extrusionOk="0">
                  <a:moveTo>
                    <a:pt x="8635" y="244"/>
                  </a:moveTo>
                  <a:lnTo>
                    <a:pt x="8635"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2286426" y="2843878"/>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2351633" y="284387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2440733" y="2843878"/>
              <a:ext cx="15225" cy="47838"/>
            </a:xfrm>
            <a:custGeom>
              <a:avLst/>
              <a:gdLst/>
              <a:ahLst/>
              <a:cxnLst/>
              <a:rect l="l" t="t" r="r" b="b"/>
              <a:pathLst>
                <a:path w="852" h="2677" extrusionOk="0">
                  <a:moveTo>
                    <a:pt x="609" y="244"/>
                  </a:moveTo>
                  <a:lnTo>
                    <a:pt x="609" y="2433"/>
                  </a:lnTo>
                  <a:lnTo>
                    <a:pt x="244" y="2433"/>
                  </a:lnTo>
                  <a:lnTo>
                    <a:pt x="244" y="244"/>
                  </a:lnTo>
                  <a:close/>
                  <a:moveTo>
                    <a:pt x="0" y="1"/>
                  </a:moveTo>
                  <a:lnTo>
                    <a:pt x="0" y="2676"/>
                  </a:lnTo>
                  <a:lnTo>
                    <a:pt x="852" y="2676"/>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2440733" y="2843878"/>
              <a:ext cx="15225" cy="4360"/>
            </a:xfrm>
            <a:custGeom>
              <a:avLst/>
              <a:gdLst/>
              <a:ahLst/>
              <a:cxnLst/>
              <a:rect l="l" t="t" r="r" b="b"/>
              <a:pathLst>
                <a:path w="852" h="244"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2043018" y="2889518"/>
              <a:ext cx="158668" cy="47838"/>
            </a:xfrm>
            <a:custGeom>
              <a:avLst/>
              <a:gdLst/>
              <a:ahLst/>
              <a:cxnLst/>
              <a:rect l="l" t="t" r="r" b="b"/>
              <a:pathLst>
                <a:path w="8879" h="2677" extrusionOk="0">
                  <a:moveTo>
                    <a:pt x="8635" y="244"/>
                  </a:moveTo>
                  <a:lnTo>
                    <a:pt x="8635" y="2433"/>
                  </a:lnTo>
                  <a:lnTo>
                    <a:pt x="365" y="2433"/>
                  </a:lnTo>
                  <a:lnTo>
                    <a:pt x="365" y="244"/>
                  </a:lnTo>
                  <a:close/>
                  <a:moveTo>
                    <a:pt x="0" y="1"/>
                  </a:moveTo>
                  <a:lnTo>
                    <a:pt x="0" y="2676"/>
                  </a:lnTo>
                  <a:lnTo>
                    <a:pt x="8878" y="2676"/>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2043018" y="2889518"/>
              <a:ext cx="158668" cy="47838"/>
            </a:xfrm>
            <a:custGeom>
              <a:avLst/>
              <a:gdLst/>
              <a:ahLst/>
              <a:cxnLst/>
              <a:rect l="l" t="t" r="r" b="b"/>
              <a:pathLst>
                <a:path w="8879" h="2677" fill="none" extrusionOk="0">
                  <a:moveTo>
                    <a:pt x="8878" y="2676"/>
                  </a:moveTo>
                  <a:lnTo>
                    <a:pt x="0" y="2676"/>
                  </a:lnTo>
                  <a:lnTo>
                    <a:pt x="0" y="1"/>
                  </a:lnTo>
                  <a:lnTo>
                    <a:pt x="8878" y="1"/>
                  </a:lnTo>
                  <a:lnTo>
                    <a:pt x="887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2049541" y="2893878"/>
              <a:ext cx="147803" cy="39135"/>
            </a:xfrm>
            <a:custGeom>
              <a:avLst/>
              <a:gdLst/>
              <a:ahLst/>
              <a:cxnLst/>
              <a:rect l="l" t="t" r="r" b="b"/>
              <a:pathLst>
                <a:path w="8271" h="2190" fill="none" extrusionOk="0">
                  <a:moveTo>
                    <a:pt x="0" y="2189"/>
                  </a:moveTo>
                  <a:lnTo>
                    <a:pt x="8270" y="2189"/>
                  </a:lnTo>
                  <a:lnTo>
                    <a:pt x="8270" y="0"/>
                  </a:lnTo>
                  <a:lnTo>
                    <a:pt x="0" y="0"/>
                  </a:lnTo>
                  <a:lnTo>
                    <a:pt x="0"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2197326" y="2889518"/>
              <a:ext cx="156488" cy="47838"/>
            </a:xfrm>
            <a:custGeom>
              <a:avLst/>
              <a:gdLst/>
              <a:ahLst/>
              <a:cxnLst/>
              <a:rect l="l" t="t" r="r" b="b"/>
              <a:pathLst>
                <a:path w="8757" h="2677" extrusionOk="0">
                  <a:moveTo>
                    <a:pt x="8513" y="244"/>
                  </a:moveTo>
                  <a:lnTo>
                    <a:pt x="8513" y="2433"/>
                  </a:lnTo>
                  <a:lnTo>
                    <a:pt x="243" y="2433"/>
                  </a:lnTo>
                  <a:lnTo>
                    <a:pt x="243" y="244"/>
                  </a:lnTo>
                  <a:close/>
                  <a:moveTo>
                    <a:pt x="0" y="1"/>
                  </a:moveTo>
                  <a:lnTo>
                    <a:pt x="0"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2351633" y="2889518"/>
              <a:ext cx="104325" cy="47838"/>
            </a:xfrm>
            <a:custGeom>
              <a:avLst/>
              <a:gdLst/>
              <a:ahLst/>
              <a:cxnLst/>
              <a:rect l="l" t="t" r="r" b="b"/>
              <a:pathLst>
                <a:path w="5838" h="2677" extrusionOk="0">
                  <a:moveTo>
                    <a:pt x="5595" y="244"/>
                  </a:moveTo>
                  <a:lnTo>
                    <a:pt x="5595" y="2433"/>
                  </a:lnTo>
                  <a:lnTo>
                    <a:pt x="243" y="2433"/>
                  </a:lnTo>
                  <a:lnTo>
                    <a:pt x="243" y="244"/>
                  </a:lnTo>
                  <a:close/>
                  <a:moveTo>
                    <a:pt x="0" y="1"/>
                  </a:moveTo>
                  <a:lnTo>
                    <a:pt x="0" y="2676"/>
                  </a:lnTo>
                  <a:lnTo>
                    <a:pt x="5838" y="2676"/>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1979991" y="2935158"/>
              <a:ext cx="158668" cy="50018"/>
            </a:xfrm>
            <a:custGeom>
              <a:avLst/>
              <a:gdLst/>
              <a:ahLst/>
              <a:cxnLst/>
              <a:rect l="l" t="t" r="r" b="b"/>
              <a:pathLst>
                <a:path w="8879" h="2799" extrusionOk="0">
                  <a:moveTo>
                    <a:pt x="8514" y="244"/>
                  </a:moveTo>
                  <a:lnTo>
                    <a:pt x="8514" y="2433"/>
                  </a:lnTo>
                  <a:lnTo>
                    <a:pt x="243" y="2433"/>
                  </a:lnTo>
                  <a:lnTo>
                    <a:pt x="243" y="244"/>
                  </a:lnTo>
                  <a:close/>
                  <a:moveTo>
                    <a:pt x="0" y="1"/>
                  </a:moveTo>
                  <a:lnTo>
                    <a:pt x="0" y="2676"/>
                  </a:lnTo>
                  <a:lnTo>
                    <a:pt x="3406" y="2676"/>
                  </a:lnTo>
                  <a:lnTo>
                    <a:pt x="3406" y="2798"/>
                  </a:lnTo>
                  <a:lnTo>
                    <a:pt x="3649" y="2798"/>
                  </a:lnTo>
                  <a:lnTo>
                    <a:pt x="3892" y="2676"/>
                  </a:lnTo>
                  <a:lnTo>
                    <a:pt x="8878" y="2676"/>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1979991" y="2935158"/>
              <a:ext cx="158668" cy="50018"/>
            </a:xfrm>
            <a:custGeom>
              <a:avLst/>
              <a:gdLst/>
              <a:ahLst/>
              <a:cxnLst/>
              <a:rect l="l" t="t" r="r" b="b"/>
              <a:pathLst>
                <a:path w="8879" h="2799" fill="none" extrusionOk="0">
                  <a:moveTo>
                    <a:pt x="3649" y="2798"/>
                  </a:moveTo>
                  <a:lnTo>
                    <a:pt x="3406" y="2798"/>
                  </a:lnTo>
                  <a:lnTo>
                    <a:pt x="3406" y="2676"/>
                  </a:lnTo>
                  <a:lnTo>
                    <a:pt x="0" y="2676"/>
                  </a:lnTo>
                  <a:lnTo>
                    <a:pt x="0" y="1"/>
                  </a:lnTo>
                  <a:lnTo>
                    <a:pt x="8878" y="1"/>
                  </a:lnTo>
                  <a:lnTo>
                    <a:pt x="8878" y="2676"/>
                  </a:lnTo>
                  <a:lnTo>
                    <a:pt x="3892" y="2676"/>
                  </a:lnTo>
                  <a:lnTo>
                    <a:pt x="3649"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1984333" y="2939518"/>
              <a:ext cx="147803" cy="39135"/>
            </a:xfrm>
            <a:custGeom>
              <a:avLst/>
              <a:gdLst/>
              <a:ahLst/>
              <a:cxnLst/>
              <a:rect l="l" t="t" r="r" b="b"/>
              <a:pathLst>
                <a:path w="8271" h="2190" fill="none" extrusionOk="0">
                  <a:moveTo>
                    <a:pt x="3406" y="2189"/>
                  </a:moveTo>
                  <a:lnTo>
                    <a:pt x="8271" y="2189"/>
                  </a:lnTo>
                  <a:lnTo>
                    <a:pt x="8271" y="0"/>
                  </a:lnTo>
                  <a:lnTo>
                    <a:pt x="0" y="0"/>
                  </a:lnTo>
                  <a:lnTo>
                    <a:pt x="0" y="2189"/>
                  </a:lnTo>
                  <a:lnTo>
                    <a:pt x="3406"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2132118" y="2935158"/>
              <a:ext cx="158668" cy="47838"/>
            </a:xfrm>
            <a:custGeom>
              <a:avLst/>
              <a:gdLst/>
              <a:ahLst/>
              <a:cxnLst/>
              <a:rect l="l" t="t" r="r" b="b"/>
              <a:pathLst>
                <a:path w="8879" h="2677" extrusionOk="0">
                  <a:moveTo>
                    <a:pt x="8635" y="244"/>
                  </a:moveTo>
                  <a:lnTo>
                    <a:pt x="8635" y="2433"/>
                  </a:lnTo>
                  <a:lnTo>
                    <a:pt x="365" y="2433"/>
                  </a:lnTo>
                  <a:lnTo>
                    <a:pt x="365"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2286426" y="2935158"/>
              <a:ext cx="158668" cy="50018"/>
            </a:xfrm>
            <a:custGeom>
              <a:avLst/>
              <a:gdLst/>
              <a:ahLst/>
              <a:cxnLst/>
              <a:rect l="l" t="t" r="r" b="b"/>
              <a:pathLst>
                <a:path w="8879" h="2799" extrusionOk="0">
                  <a:moveTo>
                    <a:pt x="8635" y="244"/>
                  </a:moveTo>
                  <a:lnTo>
                    <a:pt x="8635" y="2433"/>
                  </a:lnTo>
                  <a:lnTo>
                    <a:pt x="244" y="2433"/>
                  </a:lnTo>
                  <a:lnTo>
                    <a:pt x="244" y="244"/>
                  </a:lnTo>
                  <a:close/>
                  <a:moveTo>
                    <a:pt x="0" y="1"/>
                  </a:moveTo>
                  <a:lnTo>
                    <a:pt x="0" y="2676"/>
                  </a:lnTo>
                  <a:lnTo>
                    <a:pt x="3527" y="2676"/>
                  </a:lnTo>
                  <a:lnTo>
                    <a:pt x="3527" y="2798"/>
                  </a:lnTo>
                  <a:lnTo>
                    <a:pt x="3771" y="2798"/>
                  </a:lnTo>
                  <a:lnTo>
                    <a:pt x="3892"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2440733" y="2935158"/>
              <a:ext cx="15225" cy="47838"/>
            </a:xfrm>
            <a:custGeom>
              <a:avLst/>
              <a:gdLst/>
              <a:ahLst/>
              <a:cxnLst/>
              <a:rect l="l" t="t" r="r" b="b"/>
              <a:pathLst>
                <a:path w="852" h="2677" extrusionOk="0">
                  <a:moveTo>
                    <a:pt x="609" y="244"/>
                  </a:moveTo>
                  <a:lnTo>
                    <a:pt x="609" y="2433"/>
                  </a:lnTo>
                  <a:lnTo>
                    <a:pt x="244" y="2433"/>
                  </a:lnTo>
                  <a:lnTo>
                    <a:pt x="244" y="244"/>
                  </a:lnTo>
                  <a:close/>
                  <a:moveTo>
                    <a:pt x="0" y="1"/>
                  </a:moveTo>
                  <a:lnTo>
                    <a:pt x="0" y="2676"/>
                  </a:lnTo>
                  <a:lnTo>
                    <a:pt x="852" y="2676"/>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2043018" y="2980798"/>
              <a:ext cx="158668" cy="47838"/>
            </a:xfrm>
            <a:custGeom>
              <a:avLst/>
              <a:gdLst/>
              <a:ahLst/>
              <a:cxnLst/>
              <a:rect l="l" t="t" r="r" b="b"/>
              <a:pathLst>
                <a:path w="8879" h="2677" extrusionOk="0">
                  <a:moveTo>
                    <a:pt x="8635" y="244"/>
                  </a:moveTo>
                  <a:lnTo>
                    <a:pt x="8635" y="2433"/>
                  </a:lnTo>
                  <a:lnTo>
                    <a:pt x="365" y="2433"/>
                  </a:lnTo>
                  <a:lnTo>
                    <a:pt x="365" y="244"/>
                  </a:lnTo>
                  <a:close/>
                  <a:moveTo>
                    <a:pt x="0" y="1"/>
                  </a:moveTo>
                  <a:lnTo>
                    <a:pt x="0" y="2676"/>
                  </a:lnTo>
                  <a:lnTo>
                    <a:pt x="8878" y="2676"/>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2043018" y="2980798"/>
              <a:ext cx="158668" cy="47838"/>
            </a:xfrm>
            <a:custGeom>
              <a:avLst/>
              <a:gdLst/>
              <a:ahLst/>
              <a:cxnLst/>
              <a:rect l="l" t="t" r="r" b="b"/>
              <a:pathLst>
                <a:path w="8879" h="2677" fill="none" extrusionOk="0">
                  <a:moveTo>
                    <a:pt x="8878" y="2676"/>
                  </a:moveTo>
                  <a:lnTo>
                    <a:pt x="0" y="2676"/>
                  </a:lnTo>
                  <a:lnTo>
                    <a:pt x="0" y="1"/>
                  </a:lnTo>
                  <a:lnTo>
                    <a:pt x="8878" y="1"/>
                  </a:lnTo>
                  <a:lnTo>
                    <a:pt x="887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2049541" y="2985158"/>
              <a:ext cx="147803" cy="39135"/>
            </a:xfrm>
            <a:custGeom>
              <a:avLst/>
              <a:gdLst/>
              <a:ahLst/>
              <a:cxnLst/>
              <a:rect l="l" t="t" r="r" b="b"/>
              <a:pathLst>
                <a:path w="8271" h="2190" fill="none" extrusionOk="0">
                  <a:moveTo>
                    <a:pt x="0" y="2189"/>
                  </a:moveTo>
                  <a:lnTo>
                    <a:pt x="8270" y="2189"/>
                  </a:lnTo>
                  <a:lnTo>
                    <a:pt x="8270" y="0"/>
                  </a:lnTo>
                  <a:lnTo>
                    <a:pt x="0" y="0"/>
                  </a:lnTo>
                  <a:lnTo>
                    <a:pt x="0"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2043018" y="2978635"/>
              <a:ext cx="95640" cy="6540"/>
            </a:xfrm>
            <a:custGeom>
              <a:avLst/>
              <a:gdLst/>
              <a:ahLst/>
              <a:cxnLst/>
              <a:rect l="l" t="t" r="r" b="b"/>
              <a:pathLst>
                <a:path w="5352" h="366" extrusionOk="0">
                  <a:moveTo>
                    <a:pt x="122" y="0"/>
                  </a:moveTo>
                  <a:lnTo>
                    <a:pt x="0" y="122"/>
                  </a:lnTo>
                  <a:lnTo>
                    <a:pt x="0" y="365"/>
                  </a:lnTo>
                  <a:lnTo>
                    <a:pt x="5351" y="365"/>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2043018" y="2978635"/>
              <a:ext cx="95640" cy="6540"/>
            </a:xfrm>
            <a:custGeom>
              <a:avLst/>
              <a:gdLst/>
              <a:ahLst/>
              <a:cxnLst/>
              <a:rect l="l" t="t" r="r" b="b"/>
              <a:pathLst>
                <a:path w="5352" h="366" fill="none" extrusionOk="0">
                  <a:moveTo>
                    <a:pt x="5351" y="365"/>
                  </a:moveTo>
                  <a:lnTo>
                    <a:pt x="0" y="365"/>
                  </a:lnTo>
                  <a:lnTo>
                    <a:pt x="0" y="122"/>
                  </a:lnTo>
                  <a:lnTo>
                    <a:pt x="122" y="0"/>
                  </a:lnTo>
                  <a:lnTo>
                    <a:pt x="5351" y="0"/>
                  </a:lnTo>
                  <a:lnTo>
                    <a:pt x="5351" y="3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2132118" y="2978635"/>
              <a:ext cx="69568" cy="6540"/>
            </a:xfrm>
            <a:custGeom>
              <a:avLst/>
              <a:gdLst/>
              <a:ahLst/>
              <a:cxnLst/>
              <a:rect l="l" t="t" r="r" b="b"/>
              <a:pathLst>
                <a:path w="3893" h="366" extrusionOk="0">
                  <a:moveTo>
                    <a:pt x="122" y="0"/>
                  </a:moveTo>
                  <a:lnTo>
                    <a:pt x="1" y="122"/>
                  </a:lnTo>
                  <a:lnTo>
                    <a:pt x="1" y="365"/>
                  </a:lnTo>
                  <a:lnTo>
                    <a:pt x="3771" y="365"/>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2197326" y="2978635"/>
              <a:ext cx="156488" cy="50000"/>
            </a:xfrm>
            <a:custGeom>
              <a:avLst/>
              <a:gdLst/>
              <a:ahLst/>
              <a:cxnLst/>
              <a:rect l="l" t="t" r="r" b="b"/>
              <a:pathLst>
                <a:path w="8757" h="2798" extrusionOk="0">
                  <a:moveTo>
                    <a:pt x="8513" y="365"/>
                  </a:moveTo>
                  <a:lnTo>
                    <a:pt x="8513" y="2554"/>
                  </a:lnTo>
                  <a:lnTo>
                    <a:pt x="243" y="2554"/>
                  </a:lnTo>
                  <a:lnTo>
                    <a:pt x="243" y="365"/>
                  </a:lnTo>
                  <a:close/>
                  <a:moveTo>
                    <a:pt x="5108" y="0"/>
                  </a:moveTo>
                  <a:lnTo>
                    <a:pt x="4986" y="122"/>
                  </a:lnTo>
                  <a:lnTo>
                    <a:pt x="0" y="122"/>
                  </a:lnTo>
                  <a:lnTo>
                    <a:pt x="0" y="2797"/>
                  </a:lnTo>
                  <a:lnTo>
                    <a:pt x="8757" y="2797"/>
                  </a:lnTo>
                  <a:lnTo>
                    <a:pt x="8757" y="122"/>
                  </a:lnTo>
                  <a:lnTo>
                    <a:pt x="5230" y="122"/>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2197326" y="2978635"/>
              <a:ext cx="93460" cy="6540"/>
            </a:xfrm>
            <a:custGeom>
              <a:avLst/>
              <a:gdLst/>
              <a:ahLst/>
              <a:cxnLst/>
              <a:rect l="l" t="t" r="r" b="b"/>
              <a:pathLst>
                <a:path w="5230" h="366" extrusionOk="0">
                  <a:moveTo>
                    <a:pt x="0" y="0"/>
                  </a:moveTo>
                  <a:lnTo>
                    <a:pt x="0" y="365"/>
                  </a:lnTo>
                  <a:lnTo>
                    <a:pt x="5108" y="365"/>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2286426" y="2978635"/>
              <a:ext cx="67388" cy="6540"/>
            </a:xfrm>
            <a:custGeom>
              <a:avLst/>
              <a:gdLst/>
              <a:ahLst/>
              <a:cxnLst/>
              <a:rect l="l" t="t" r="r" b="b"/>
              <a:pathLst>
                <a:path w="3771" h="366" extrusionOk="0">
                  <a:moveTo>
                    <a:pt x="122" y="0"/>
                  </a:moveTo>
                  <a:lnTo>
                    <a:pt x="0" y="122"/>
                  </a:lnTo>
                  <a:lnTo>
                    <a:pt x="0" y="365"/>
                  </a:lnTo>
                  <a:lnTo>
                    <a:pt x="3649" y="365"/>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2351633" y="2980798"/>
              <a:ext cx="104325" cy="47838"/>
            </a:xfrm>
            <a:custGeom>
              <a:avLst/>
              <a:gdLst/>
              <a:ahLst/>
              <a:cxnLst/>
              <a:rect l="l" t="t" r="r" b="b"/>
              <a:pathLst>
                <a:path w="5838" h="2677" extrusionOk="0">
                  <a:moveTo>
                    <a:pt x="5595" y="244"/>
                  </a:moveTo>
                  <a:lnTo>
                    <a:pt x="5595" y="2433"/>
                  </a:lnTo>
                  <a:lnTo>
                    <a:pt x="243" y="2433"/>
                  </a:lnTo>
                  <a:lnTo>
                    <a:pt x="243" y="244"/>
                  </a:lnTo>
                  <a:close/>
                  <a:moveTo>
                    <a:pt x="0" y="1"/>
                  </a:moveTo>
                  <a:lnTo>
                    <a:pt x="0" y="2676"/>
                  </a:lnTo>
                  <a:lnTo>
                    <a:pt x="5838" y="2676"/>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2351633" y="2978635"/>
              <a:ext cx="93460" cy="6540"/>
            </a:xfrm>
            <a:custGeom>
              <a:avLst/>
              <a:gdLst/>
              <a:ahLst/>
              <a:cxnLst/>
              <a:rect l="l" t="t" r="r" b="b"/>
              <a:pathLst>
                <a:path w="5230" h="366" extrusionOk="0">
                  <a:moveTo>
                    <a:pt x="0" y="0"/>
                  </a:moveTo>
                  <a:lnTo>
                    <a:pt x="0" y="365"/>
                  </a:lnTo>
                  <a:lnTo>
                    <a:pt x="5108" y="365"/>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2440733" y="2978635"/>
              <a:ext cx="15225" cy="6540"/>
            </a:xfrm>
            <a:custGeom>
              <a:avLst/>
              <a:gdLst/>
              <a:ahLst/>
              <a:cxnLst/>
              <a:rect l="l" t="t" r="r" b="b"/>
              <a:pathLst>
                <a:path w="852" h="366" extrusionOk="0">
                  <a:moveTo>
                    <a:pt x="0" y="0"/>
                  </a:moveTo>
                  <a:lnTo>
                    <a:pt x="0" y="365"/>
                  </a:lnTo>
                  <a:lnTo>
                    <a:pt x="730" y="365"/>
                  </a:lnTo>
                  <a:lnTo>
                    <a:pt x="852" y="243"/>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1979991" y="3024275"/>
              <a:ext cx="158668" cy="50000"/>
            </a:xfrm>
            <a:custGeom>
              <a:avLst/>
              <a:gdLst/>
              <a:ahLst/>
              <a:cxnLst/>
              <a:rect l="l" t="t" r="r" b="b"/>
              <a:pathLst>
                <a:path w="8879" h="2798" extrusionOk="0">
                  <a:moveTo>
                    <a:pt x="8514" y="243"/>
                  </a:moveTo>
                  <a:lnTo>
                    <a:pt x="8514" y="2554"/>
                  </a:lnTo>
                  <a:lnTo>
                    <a:pt x="243" y="2554"/>
                  </a:lnTo>
                  <a:lnTo>
                    <a:pt x="243" y="243"/>
                  </a:lnTo>
                  <a:close/>
                  <a:moveTo>
                    <a:pt x="0" y="0"/>
                  </a:moveTo>
                  <a:lnTo>
                    <a:pt x="0" y="2797"/>
                  </a:lnTo>
                  <a:lnTo>
                    <a:pt x="8878" y="2797"/>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1979991" y="3024275"/>
              <a:ext cx="158668" cy="50000"/>
            </a:xfrm>
            <a:custGeom>
              <a:avLst/>
              <a:gdLst/>
              <a:ahLst/>
              <a:cxnLst/>
              <a:rect l="l" t="t" r="r" b="b"/>
              <a:pathLst>
                <a:path w="8879" h="2798" fill="none" extrusionOk="0">
                  <a:moveTo>
                    <a:pt x="8878" y="2797"/>
                  </a:moveTo>
                  <a:lnTo>
                    <a:pt x="0" y="2797"/>
                  </a:lnTo>
                  <a:lnTo>
                    <a:pt x="0" y="0"/>
                  </a:lnTo>
                  <a:lnTo>
                    <a:pt x="8878" y="0"/>
                  </a:lnTo>
                  <a:lnTo>
                    <a:pt x="887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1984333" y="3028618"/>
              <a:ext cx="147803" cy="41315"/>
            </a:xfrm>
            <a:custGeom>
              <a:avLst/>
              <a:gdLst/>
              <a:ahLst/>
              <a:cxnLst/>
              <a:rect l="l" t="t" r="r" b="b"/>
              <a:pathLst>
                <a:path w="8271" h="2312" fill="none" extrusionOk="0">
                  <a:moveTo>
                    <a:pt x="0" y="2311"/>
                  </a:moveTo>
                  <a:lnTo>
                    <a:pt x="8271" y="2311"/>
                  </a:lnTo>
                  <a:lnTo>
                    <a:pt x="8271"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2043018" y="3024275"/>
              <a:ext cx="95640" cy="4360"/>
            </a:xfrm>
            <a:custGeom>
              <a:avLst/>
              <a:gdLst/>
              <a:ahLst/>
              <a:cxnLst/>
              <a:rect l="l" t="t" r="r" b="b"/>
              <a:pathLst>
                <a:path w="5352" h="244" extrusionOk="0">
                  <a:moveTo>
                    <a:pt x="0" y="0"/>
                  </a:moveTo>
                  <a:lnTo>
                    <a:pt x="0" y="243"/>
                  </a:lnTo>
                  <a:lnTo>
                    <a:pt x="5351" y="243"/>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2043018" y="3024275"/>
              <a:ext cx="95640" cy="4360"/>
            </a:xfrm>
            <a:custGeom>
              <a:avLst/>
              <a:gdLst/>
              <a:ahLst/>
              <a:cxnLst/>
              <a:rect l="l" t="t" r="r" b="b"/>
              <a:pathLst>
                <a:path w="5352" h="244" fill="none" extrusionOk="0">
                  <a:moveTo>
                    <a:pt x="5108" y="243"/>
                  </a:moveTo>
                  <a:lnTo>
                    <a:pt x="0" y="243"/>
                  </a:lnTo>
                  <a:lnTo>
                    <a:pt x="0" y="0"/>
                  </a:lnTo>
                  <a:lnTo>
                    <a:pt x="122" y="0"/>
                  </a:lnTo>
                  <a:lnTo>
                    <a:pt x="5351" y="0"/>
                  </a:lnTo>
                  <a:lnTo>
                    <a:pt x="5351"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2132118" y="3024275"/>
              <a:ext cx="158668" cy="50000"/>
            </a:xfrm>
            <a:custGeom>
              <a:avLst/>
              <a:gdLst/>
              <a:ahLst/>
              <a:cxnLst/>
              <a:rect l="l" t="t" r="r" b="b"/>
              <a:pathLst>
                <a:path w="8879" h="2798" extrusionOk="0">
                  <a:moveTo>
                    <a:pt x="8635" y="243"/>
                  </a:moveTo>
                  <a:lnTo>
                    <a:pt x="8635" y="2554"/>
                  </a:lnTo>
                  <a:lnTo>
                    <a:pt x="365" y="2554"/>
                  </a:lnTo>
                  <a:lnTo>
                    <a:pt x="365" y="243"/>
                  </a:lnTo>
                  <a:close/>
                  <a:moveTo>
                    <a:pt x="1" y="0"/>
                  </a:moveTo>
                  <a:lnTo>
                    <a:pt x="1"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2132118" y="3024275"/>
              <a:ext cx="158668" cy="50000"/>
            </a:xfrm>
            <a:custGeom>
              <a:avLst/>
              <a:gdLst/>
              <a:ahLst/>
              <a:cxnLst/>
              <a:rect l="l" t="t" r="r" b="b"/>
              <a:pathLst>
                <a:path w="8879" h="2798" fill="none" extrusionOk="0">
                  <a:moveTo>
                    <a:pt x="8879" y="2797"/>
                  </a:moveTo>
                  <a:lnTo>
                    <a:pt x="1" y="2797"/>
                  </a:lnTo>
                  <a:lnTo>
                    <a:pt x="1" y="0"/>
                  </a:lnTo>
                  <a:lnTo>
                    <a:pt x="8879" y="0"/>
                  </a:lnTo>
                  <a:lnTo>
                    <a:pt x="8879"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2138641" y="3028618"/>
              <a:ext cx="147803" cy="41315"/>
            </a:xfrm>
            <a:custGeom>
              <a:avLst/>
              <a:gdLst/>
              <a:ahLst/>
              <a:cxnLst/>
              <a:rect l="l" t="t" r="r" b="b"/>
              <a:pathLst>
                <a:path w="8271" h="2312"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2132118" y="3024275"/>
              <a:ext cx="69568" cy="4360"/>
            </a:xfrm>
            <a:custGeom>
              <a:avLst/>
              <a:gdLst/>
              <a:ahLst/>
              <a:cxnLst/>
              <a:rect l="l" t="t" r="r" b="b"/>
              <a:pathLst>
                <a:path w="3893" h="244" extrusionOk="0">
                  <a:moveTo>
                    <a:pt x="1" y="0"/>
                  </a:moveTo>
                  <a:lnTo>
                    <a:pt x="1"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2197326" y="302427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2286426" y="3024275"/>
              <a:ext cx="158668" cy="50000"/>
            </a:xfrm>
            <a:custGeom>
              <a:avLst/>
              <a:gdLst/>
              <a:ahLst/>
              <a:cxnLst/>
              <a:rect l="l" t="t" r="r" b="b"/>
              <a:pathLst>
                <a:path w="8879" h="2798" extrusionOk="0">
                  <a:moveTo>
                    <a:pt x="8635" y="243"/>
                  </a:moveTo>
                  <a:lnTo>
                    <a:pt x="8635" y="2554"/>
                  </a:lnTo>
                  <a:lnTo>
                    <a:pt x="244" y="2554"/>
                  </a:lnTo>
                  <a:lnTo>
                    <a:pt x="244"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2286426" y="3024275"/>
              <a:ext cx="158668" cy="50000"/>
            </a:xfrm>
            <a:custGeom>
              <a:avLst/>
              <a:gdLst/>
              <a:ahLst/>
              <a:cxnLst/>
              <a:rect l="l" t="t" r="r" b="b"/>
              <a:pathLst>
                <a:path w="8879" h="2798" fill="none" extrusionOk="0">
                  <a:moveTo>
                    <a:pt x="8879" y="2797"/>
                  </a:moveTo>
                  <a:lnTo>
                    <a:pt x="0" y="2797"/>
                  </a:lnTo>
                  <a:lnTo>
                    <a:pt x="0" y="0"/>
                  </a:lnTo>
                  <a:lnTo>
                    <a:pt x="8879" y="0"/>
                  </a:lnTo>
                  <a:lnTo>
                    <a:pt x="8879"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2290768" y="3028618"/>
              <a:ext cx="149983" cy="41315"/>
            </a:xfrm>
            <a:custGeom>
              <a:avLst/>
              <a:gdLst/>
              <a:ahLst/>
              <a:cxnLst/>
              <a:rect l="l" t="t" r="r" b="b"/>
              <a:pathLst>
                <a:path w="8393" h="2312" fill="none" extrusionOk="0">
                  <a:moveTo>
                    <a:pt x="1" y="2311"/>
                  </a:moveTo>
                  <a:lnTo>
                    <a:pt x="8392" y="2311"/>
                  </a:lnTo>
                  <a:lnTo>
                    <a:pt x="8392"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2286426" y="3024275"/>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2351633" y="302427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2440733" y="3024275"/>
              <a:ext cx="15225" cy="50000"/>
            </a:xfrm>
            <a:custGeom>
              <a:avLst/>
              <a:gdLst/>
              <a:ahLst/>
              <a:cxnLst/>
              <a:rect l="l" t="t" r="r" b="b"/>
              <a:pathLst>
                <a:path w="852" h="2798" extrusionOk="0">
                  <a:moveTo>
                    <a:pt x="609" y="243"/>
                  </a:moveTo>
                  <a:lnTo>
                    <a:pt x="609" y="2554"/>
                  </a:lnTo>
                  <a:lnTo>
                    <a:pt x="244" y="2554"/>
                  </a:lnTo>
                  <a:lnTo>
                    <a:pt x="244" y="243"/>
                  </a:lnTo>
                  <a:close/>
                  <a:moveTo>
                    <a:pt x="0" y="0"/>
                  </a:moveTo>
                  <a:lnTo>
                    <a:pt x="0" y="2797"/>
                  </a:lnTo>
                  <a:lnTo>
                    <a:pt x="852" y="2797"/>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2440733" y="3024275"/>
              <a:ext cx="15225" cy="50000"/>
            </a:xfrm>
            <a:custGeom>
              <a:avLst/>
              <a:gdLst/>
              <a:ahLst/>
              <a:cxnLst/>
              <a:rect l="l" t="t" r="r" b="b"/>
              <a:pathLst>
                <a:path w="852" h="2798" fill="none" extrusionOk="0">
                  <a:moveTo>
                    <a:pt x="852" y="2797"/>
                  </a:moveTo>
                  <a:lnTo>
                    <a:pt x="0" y="2797"/>
                  </a:lnTo>
                  <a:lnTo>
                    <a:pt x="0" y="0"/>
                  </a:lnTo>
                  <a:lnTo>
                    <a:pt x="852" y="0"/>
                  </a:lnTo>
                  <a:lnTo>
                    <a:pt x="852"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2445075" y="3028618"/>
              <a:ext cx="6540" cy="41315"/>
            </a:xfrm>
            <a:custGeom>
              <a:avLst/>
              <a:gdLst/>
              <a:ahLst/>
              <a:cxnLst/>
              <a:rect l="l" t="t" r="r" b="b"/>
              <a:pathLst>
                <a:path w="366" h="2312" fill="none" extrusionOk="0">
                  <a:moveTo>
                    <a:pt x="1" y="2311"/>
                  </a:moveTo>
                  <a:lnTo>
                    <a:pt x="366" y="2311"/>
                  </a:lnTo>
                  <a:lnTo>
                    <a:pt x="366"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440733" y="3024275"/>
              <a:ext cx="15225" cy="4360"/>
            </a:xfrm>
            <a:custGeom>
              <a:avLst/>
              <a:gdLst/>
              <a:ahLst/>
              <a:cxnLst/>
              <a:rect l="l" t="t" r="r" b="b"/>
              <a:pathLst>
                <a:path w="852" h="244" extrusionOk="0">
                  <a:moveTo>
                    <a:pt x="0" y="0"/>
                  </a:moveTo>
                  <a:lnTo>
                    <a:pt x="0" y="243"/>
                  </a:lnTo>
                  <a:lnTo>
                    <a:pt x="852" y="243"/>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043018" y="3069915"/>
              <a:ext cx="158668" cy="50000"/>
            </a:xfrm>
            <a:custGeom>
              <a:avLst/>
              <a:gdLst/>
              <a:ahLst/>
              <a:cxnLst/>
              <a:rect l="l" t="t" r="r" b="b"/>
              <a:pathLst>
                <a:path w="8879" h="2798" extrusionOk="0">
                  <a:moveTo>
                    <a:pt x="8635" y="243"/>
                  </a:moveTo>
                  <a:lnTo>
                    <a:pt x="8635" y="2554"/>
                  </a:lnTo>
                  <a:lnTo>
                    <a:pt x="365" y="2554"/>
                  </a:lnTo>
                  <a:lnTo>
                    <a:pt x="365" y="243"/>
                  </a:lnTo>
                  <a:close/>
                  <a:moveTo>
                    <a:pt x="0" y="0"/>
                  </a:moveTo>
                  <a:lnTo>
                    <a:pt x="0" y="2797"/>
                  </a:lnTo>
                  <a:lnTo>
                    <a:pt x="8878" y="2797"/>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2043018" y="3069915"/>
              <a:ext cx="158668" cy="50000"/>
            </a:xfrm>
            <a:custGeom>
              <a:avLst/>
              <a:gdLst/>
              <a:ahLst/>
              <a:cxnLst/>
              <a:rect l="l" t="t" r="r" b="b"/>
              <a:pathLst>
                <a:path w="8879" h="2798" fill="none" extrusionOk="0">
                  <a:moveTo>
                    <a:pt x="8878" y="2797"/>
                  </a:moveTo>
                  <a:lnTo>
                    <a:pt x="0" y="2797"/>
                  </a:lnTo>
                  <a:lnTo>
                    <a:pt x="0" y="0"/>
                  </a:lnTo>
                  <a:lnTo>
                    <a:pt x="8878" y="0"/>
                  </a:lnTo>
                  <a:lnTo>
                    <a:pt x="887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2049541" y="3074258"/>
              <a:ext cx="147803" cy="41315"/>
            </a:xfrm>
            <a:custGeom>
              <a:avLst/>
              <a:gdLst/>
              <a:ahLst/>
              <a:cxnLst/>
              <a:rect l="l" t="t" r="r" b="b"/>
              <a:pathLst>
                <a:path w="8271" h="2312"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197326" y="3069915"/>
              <a:ext cx="156488" cy="50000"/>
            </a:xfrm>
            <a:custGeom>
              <a:avLst/>
              <a:gdLst/>
              <a:ahLst/>
              <a:cxnLst/>
              <a:rect l="l" t="t" r="r" b="b"/>
              <a:pathLst>
                <a:path w="8757" h="2798" extrusionOk="0">
                  <a:moveTo>
                    <a:pt x="8513" y="243"/>
                  </a:moveTo>
                  <a:lnTo>
                    <a:pt x="8513" y="2554"/>
                  </a:lnTo>
                  <a:lnTo>
                    <a:pt x="243" y="2554"/>
                  </a:lnTo>
                  <a:lnTo>
                    <a:pt x="243"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2197326" y="3069915"/>
              <a:ext cx="156488" cy="50000"/>
            </a:xfrm>
            <a:custGeom>
              <a:avLst/>
              <a:gdLst/>
              <a:ahLst/>
              <a:cxnLst/>
              <a:rect l="l" t="t" r="r" b="b"/>
              <a:pathLst>
                <a:path w="8757" h="2798" fill="none" extrusionOk="0">
                  <a:moveTo>
                    <a:pt x="8757" y="2797"/>
                  </a:moveTo>
                  <a:lnTo>
                    <a:pt x="0" y="2797"/>
                  </a:lnTo>
                  <a:lnTo>
                    <a:pt x="0" y="0"/>
                  </a:lnTo>
                  <a:lnTo>
                    <a:pt x="8757" y="0"/>
                  </a:lnTo>
                  <a:lnTo>
                    <a:pt x="8757"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201668" y="3074258"/>
              <a:ext cx="147803" cy="41315"/>
            </a:xfrm>
            <a:custGeom>
              <a:avLst/>
              <a:gdLst/>
              <a:ahLst/>
              <a:cxnLst/>
              <a:rect l="l" t="t" r="r" b="b"/>
              <a:pathLst>
                <a:path w="8271" h="2312"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351633" y="3069915"/>
              <a:ext cx="104325" cy="50000"/>
            </a:xfrm>
            <a:custGeom>
              <a:avLst/>
              <a:gdLst/>
              <a:ahLst/>
              <a:cxnLst/>
              <a:rect l="l" t="t" r="r" b="b"/>
              <a:pathLst>
                <a:path w="5838" h="2798" extrusionOk="0">
                  <a:moveTo>
                    <a:pt x="5595" y="243"/>
                  </a:moveTo>
                  <a:lnTo>
                    <a:pt x="5595" y="2554"/>
                  </a:lnTo>
                  <a:lnTo>
                    <a:pt x="243" y="2554"/>
                  </a:lnTo>
                  <a:lnTo>
                    <a:pt x="243" y="243"/>
                  </a:lnTo>
                  <a:close/>
                  <a:moveTo>
                    <a:pt x="0" y="0"/>
                  </a:moveTo>
                  <a:lnTo>
                    <a:pt x="0"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351633" y="3069915"/>
              <a:ext cx="104325" cy="50000"/>
            </a:xfrm>
            <a:custGeom>
              <a:avLst/>
              <a:gdLst/>
              <a:ahLst/>
              <a:cxnLst/>
              <a:rect l="l" t="t" r="r" b="b"/>
              <a:pathLst>
                <a:path w="5838" h="2798" fill="none" extrusionOk="0">
                  <a:moveTo>
                    <a:pt x="5838" y="2797"/>
                  </a:moveTo>
                  <a:lnTo>
                    <a:pt x="0" y="2797"/>
                  </a:lnTo>
                  <a:lnTo>
                    <a:pt x="0" y="0"/>
                  </a:lnTo>
                  <a:lnTo>
                    <a:pt x="5838" y="0"/>
                  </a:lnTo>
                  <a:lnTo>
                    <a:pt x="583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2355976" y="3074258"/>
              <a:ext cx="95640" cy="41315"/>
            </a:xfrm>
            <a:custGeom>
              <a:avLst/>
              <a:gdLst/>
              <a:ahLst/>
              <a:cxnLst/>
              <a:rect l="l" t="t" r="r" b="b"/>
              <a:pathLst>
                <a:path w="5352" h="2312" fill="none" extrusionOk="0">
                  <a:moveTo>
                    <a:pt x="0" y="2311"/>
                  </a:moveTo>
                  <a:lnTo>
                    <a:pt x="5352" y="2311"/>
                  </a:lnTo>
                  <a:lnTo>
                    <a:pt x="5352"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1979991" y="3117717"/>
              <a:ext cx="158668" cy="47838"/>
            </a:xfrm>
            <a:custGeom>
              <a:avLst/>
              <a:gdLst/>
              <a:ahLst/>
              <a:cxnLst/>
              <a:rect l="l" t="t" r="r" b="b"/>
              <a:pathLst>
                <a:path w="8879" h="2677" extrusionOk="0">
                  <a:moveTo>
                    <a:pt x="8514" y="244"/>
                  </a:moveTo>
                  <a:lnTo>
                    <a:pt x="8514" y="2433"/>
                  </a:lnTo>
                  <a:lnTo>
                    <a:pt x="243" y="2433"/>
                  </a:lnTo>
                  <a:lnTo>
                    <a:pt x="243" y="244"/>
                  </a:lnTo>
                  <a:close/>
                  <a:moveTo>
                    <a:pt x="0" y="1"/>
                  </a:moveTo>
                  <a:lnTo>
                    <a:pt x="0" y="2676"/>
                  </a:lnTo>
                  <a:lnTo>
                    <a:pt x="8878" y="2676"/>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1979991" y="3117717"/>
              <a:ext cx="158668" cy="47838"/>
            </a:xfrm>
            <a:custGeom>
              <a:avLst/>
              <a:gdLst/>
              <a:ahLst/>
              <a:cxnLst/>
              <a:rect l="l" t="t" r="r" b="b"/>
              <a:pathLst>
                <a:path w="8879" h="2677" fill="none" extrusionOk="0">
                  <a:moveTo>
                    <a:pt x="3649" y="2676"/>
                  </a:moveTo>
                  <a:lnTo>
                    <a:pt x="3406" y="2676"/>
                  </a:lnTo>
                  <a:lnTo>
                    <a:pt x="3406" y="2676"/>
                  </a:lnTo>
                  <a:lnTo>
                    <a:pt x="0" y="2676"/>
                  </a:lnTo>
                  <a:lnTo>
                    <a:pt x="0" y="1"/>
                  </a:lnTo>
                  <a:lnTo>
                    <a:pt x="8878" y="1"/>
                  </a:lnTo>
                  <a:lnTo>
                    <a:pt x="8878" y="2676"/>
                  </a:lnTo>
                  <a:lnTo>
                    <a:pt x="3892" y="2676"/>
                  </a:lnTo>
                  <a:lnTo>
                    <a:pt x="3649"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1984333" y="3122078"/>
              <a:ext cx="147803" cy="39135"/>
            </a:xfrm>
            <a:custGeom>
              <a:avLst/>
              <a:gdLst/>
              <a:ahLst/>
              <a:cxnLst/>
              <a:rect l="l" t="t" r="r" b="b"/>
              <a:pathLst>
                <a:path w="8271" h="2190" fill="none" extrusionOk="0">
                  <a:moveTo>
                    <a:pt x="3406" y="2189"/>
                  </a:moveTo>
                  <a:lnTo>
                    <a:pt x="8271" y="2189"/>
                  </a:lnTo>
                  <a:lnTo>
                    <a:pt x="8271" y="0"/>
                  </a:lnTo>
                  <a:lnTo>
                    <a:pt x="0" y="0"/>
                  </a:lnTo>
                  <a:lnTo>
                    <a:pt x="0" y="2189"/>
                  </a:lnTo>
                  <a:lnTo>
                    <a:pt x="3406"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2132118" y="3117717"/>
              <a:ext cx="158668" cy="47838"/>
            </a:xfrm>
            <a:custGeom>
              <a:avLst/>
              <a:gdLst/>
              <a:ahLst/>
              <a:cxnLst/>
              <a:rect l="l" t="t" r="r" b="b"/>
              <a:pathLst>
                <a:path w="8879" h="2677" extrusionOk="0">
                  <a:moveTo>
                    <a:pt x="8635" y="244"/>
                  </a:moveTo>
                  <a:lnTo>
                    <a:pt x="8635" y="2433"/>
                  </a:lnTo>
                  <a:lnTo>
                    <a:pt x="365" y="2433"/>
                  </a:lnTo>
                  <a:lnTo>
                    <a:pt x="365"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2132118" y="3117717"/>
              <a:ext cx="158668" cy="47838"/>
            </a:xfrm>
            <a:custGeom>
              <a:avLst/>
              <a:gdLst/>
              <a:ahLst/>
              <a:cxnLst/>
              <a:rect l="l" t="t" r="r" b="b"/>
              <a:pathLst>
                <a:path w="8879" h="2677" fill="none" extrusionOk="0">
                  <a:moveTo>
                    <a:pt x="8879" y="2676"/>
                  </a:moveTo>
                  <a:lnTo>
                    <a:pt x="1" y="2676"/>
                  </a:lnTo>
                  <a:lnTo>
                    <a:pt x="1" y="1"/>
                  </a:lnTo>
                  <a:lnTo>
                    <a:pt x="8879" y="1"/>
                  </a:lnTo>
                  <a:lnTo>
                    <a:pt x="8879"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2138641" y="3122078"/>
              <a:ext cx="147803" cy="39135"/>
            </a:xfrm>
            <a:custGeom>
              <a:avLst/>
              <a:gdLst/>
              <a:ahLst/>
              <a:cxnLst/>
              <a:rect l="l" t="t" r="r" b="b"/>
              <a:pathLst>
                <a:path w="8271" h="2190" fill="none" extrusionOk="0">
                  <a:moveTo>
                    <a:pt x="0" y="2189"/>
                  </a:moveTo>
                  <a:lnTo>
                    <a:pt x="8270" y="2189"/>
                  </a:lnTo>
                  <a:lnTo>
                    <a:pt x="8270" y="0"/>
                  </a:lnTo>
                  <a:lnTo>
                    <a:pt x="0" y="0"/>
                  </a:lnTo>
                  <a:lnTo>
                    <a:pt x="0"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a:off x="2286426" y="3117717"/>
              <a:ext cx="158668" cy="47838"/>
            </a:xfrm>
            <a:custGeom>
              <a:avLst/>
              <a:gdLst/>
              <a:ahLst/>
              <a:cxnLst/>
              <a:rect l="l" t="t" r="r" b="b"/>
              <a:pathLst>
                <a:path w="8879" h="2677" extrusionOk="0">
                  <a:moveTo>
                    <a:pt x="8635" y="244"/>
                  </a:moveTo>
                  <a:lnTo>
                    <a:pt x="8635"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2286426" y="3117717"/>
              <a:ext cx="158668" cy="47838"/>
            </a:xfrm>
            <a:custGeom>
              <a:avLst/>
              <a:gdLst/>
              <a:ahLst/>
              <a:cxnLst/>
              <a:rect l="l" t="t" r="r" b="b"/>
              <a:pathLst>
                <a:path w="8879" h="2677" fill="none" extrusionOk="0">
                  <a:moveTo>
                    <a:pt x="3771" y="2676"/>
                  </a:moveTo>
                  <a:lnTo>
                    <a:pt x="3527" y="2676"/>
                  </a:lnTo>
                  <a:lnTo>
                    <a:pt x="3527" y="2676"/>
                  </a:lnTo>
                  <a:lnTo>
                    <a:pt x="0" y="2676"/>
                  </a:lnTo>
                  <a:lnTo>
                    <a:pt x="0" y="1"/>
                  </a:lnTo>
                  <a:lnTo>
                    <a:pt x="8879" y="1"/>
                  </a:lnTo>
                  <a:lnTo>
                    <a:pt x="8879" y="2676"/>
                  </a:lnTo>
                  <a:lnTo>
                    <a:pt x="3892" y="2676"/>
                  </a:lnTo>
                  <a:lnTo>
                    <a:pt x="3771"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2290768" y="3122078"/>
              <a:ext cx="149983" cy="39135"/>
            </a:xfrm>
            <a:custGeom>
              <a:avLst/>
              <a:gdLst/>
              <a:ahLst/>
              <a:cxnLst/>
              <a:rect l="l" t="t" r="r" b="b"/>
              <a:pathLst>
                <a:path w="8393" h="2190" fill="none" extrusionOk="0">
                  <a:moveTo>
                    <a:pt x="3528" y="2189"/>
                  </a:moveTo>
                  <a:lnTo>
                    <a:pt x="8392" y="2189"/>
                  </a:lnTo>
                  <a:lnTo>
                    <a:pt x="8392" y="0"/>
                  </a:lnTo>
                  <a:lnTo>
                    <a:pt x="1" y="0"/>
                  </a:lnTo>
                  <a:lnTo>
                    <a:pt x="1" y="2189"/>
                  </a:lnTo>
                  <a:lnTo>
                    <a:pt x="3528"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2440733" y="3117717"/>
              <a:ext cx="15225" cy="47838"/>
            </a:xfrm>
            <a:custGeom>
              <a:avLst/>
              <a:gdLst/>
              <a:ahLst/>
              <a:cxnLst/>
              <a:rect l="l" t="t" r="r" b="b"/>
              <a:pathLst>
                <a:path w="852" h="2677" extrusionOk="0">
                  <a:moveTo>
                    <a:pt x="609" y="244"/>
                  </a:moveTo>
                  <a:lnTo>
                    <a:pt x="609" y="2433"/>
                  </a:lnTo>
                  <a:lnTo>
                    <a:pt x="244" y="2433"/>
                  </a:lnTo>
                  <a:lnTo>
                    <a:pt x="244" y="244"/>
                  </a:lnTo>
                  <a:close/>
                  <a:moveTo>
                    <a:pt x="0" y="1"/>
                  </a:moveTo>
                  <a:lnTo>
                    <a:pt x="0" y="2676"/>
                  </a:lnTo>
                  <a:lnTo>
                    <a:pt x="852" y="2676"/>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2440733" y="3117717"/>
              <a:ext cx="15225" cy="47838"/>
            </a:xfrm>
            <a:custGeom>
              <a:avLst/>
              <a:gdLst/>
              <a:ahLst/>
              <a:cxnLst/>
              <a:rect l="l" t="t" r="r" b="b"/>
              <a:pathLst>
                <a:path w="852" h="2677" fill="none" extrusionOk="0">
                  <a:moveTo>
                    <a:pt x="852" y="2676"/>
                  </a:moveTo>
                  <a:lnTo>
                    <a:pt x="0" y="2676"/>
                  </a:lnTo>
                  <a:lnTo>
                    <a:pt x="0" y="1"/>
                  </a:lnTo>
                  <a:lnTo>
                    <a:pt x="852" y="1"/>
                  </a:lnTo>
                  <a:lnTo>
                    <a:pt x="852"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2445075" y="3122078"/>
              <a:ext cx="6540" cy="39135"/>
            </a:xfrm>
            <a:custGeom>
              <a:avLst/>
              <a:gdLst/>
              <a:ahLst/>
              <a:cxnLst/>
              <a:rect l="l" t="t" r="r" b="b"/>
              <a:pathLst>
                <a:path w="366" h="2190" fill="none" extrusionOk="0">
                  <a:moveTo>
                    <a:pt x="1" y="2189"/>
                  </a:moveTo>
                  <a:lnTo>
                    <a:pt x="366" y="2189"/>
                  </a:lnTo>
                  <a:lnTo>
                    <a:pt x="366" y="0"/>
                  </a:lnTo>
                  <a:lnTo>
                    <a:pt x="1" y="0"/>
                  </a:lnTo>
                  <a:lnTo>
                    <a:pt x="1"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2043018" y="3161195"/>
              <a:ext cx="158668" cy="50000"/>
            </a:xfrm>
            <a:custGeom>
              <a:avLst/>
              <a:gdLst/>
              <a:ahLst/>
              <a:cxnLst/>
              <a:rect l="l" t="t" r="r" b="b"/>
              <a:pathLst>
                <a:path w="8879" h="2798" extrusionOk="0">
                  <a:moveTo>
                    <a:pt x="8635" y="243"/>
                  </a:moveTo>
                  <a:lnTo>
                    <a:pt x="8635" y="2554"/>
                  </a:lnTo>
                  <a:lnTo>
                    <a:pt x="365" y="2554"/>
                  </a:lnTo>
                  <a:lnTo>
                    <a:pt x="365" y="243"/>
                  </a:lnTo>
                  <a:close/>
                  <a:moveTo>
                    <a:pt x="0" y="0"/>
                  </a:moveTo>
                  <a:lnTo>
                    <a:pt x="0" y="2797"/>
                  </a:lnTo>
                  <a:lnTo>
                    <a:pt x="8878" y="2797"/>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2043018" y="3161195"/>
              <a:ext cx="158668" cy="50000"/>
            </a:xfrm>
            <a:custGeom>
              <a:avLst/>
              <a:gdLst/>
              <a:ahLst/>
              <a:cxnLst/>
              <a:rect l="l" t="t" r="r" b="b"/>
              <a:pathLst>
                <a:path w="8879" h="2798" fill="none" extrusionOk="0">
                  <a:moveTo>
                    <a:pt x="8878" y="2797"/>
                  </a:moveTo>
                  <a:lnTo>
                    <a:pt x="0" y="2797"/>
                  </a:lnTo>
                  <a:lnTo>
                    <a:pt x="0" y="0"/>
                  </a:lnTo>
                  <a:lnTo>
                    <a:pt x="8878" y="0"/>
                  </a:lnTo>
                  <a:lnTo>
                    <a:pt x="887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2049541" y="3165538"/>
              <a:ext cx="147803" cy="41315"/>
            </a:xfrm>
            <a:custGeom>
              <a:avLst/>
              <a:gdLst/>
              <a:ahLst/>
              <a:cxnLst/>
              <a:rect l="l" t="t" r="r" b="b"/>
              <a:pathLst>
                <a:path w="8271" h="2312"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2043018" y="3161195"/>
              <a:ext cx="95640" cy="4360"/>
            </a:xfrm>
            <a:custGeom>
              <a:avLst/>
              <a:gdLst/>
              <a:ahLst/>
              <a:cxnLst/>
              <a:rect l="l" t="t" r="r" b="b"/>
              <a:pathLst>
                <a:path w="5352" h="244" extrusionOk="0">
                  <a:moveTo>
                    <a:pt x="0" y="0"/>
                  </a:moveTo>
                  <a:lnTo>
                    <a:pt x="0" y="243"/>
                  </a:lnTo>
                  <a:lnTo>
                    <a:pt x="5351" y="243"/>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2043018" y="3161195"/>
              <a:ext cx="95640" cy="4360"/>
            </a:xfrm>
            <a:custGeom>
              <a:avLst/>
              <a:gdLst/>
              <a:ahLst/>
              <a:cxnLst/>
              <a:rect l="l" t="t" r="r" b="b"/>
              <a:pathLst>
                <a:path w="5352" h="244" fill="none" extrusionOk="0">
                  <a:moveTo>
                    <a:pt x="5108" y="243"/>
                  </a:moveTo>
                  <a:lnTo>
                    <a:pt x="0" y="243"/>
                  </a:lnTo>
                  <a:lnTo>
                    <a:pt x="0" y="0"/>
                  </a:lnTo>
                  <a:lnTo>
                    <a:pt x="122" y="0"/>
                  </a:lnTo>
                  <a:lnTo>
                    <a:pt x="5351" y="0"/>
                  </a:lnTo>
                  <a:lnTo>
                    <a:pt x="5351"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2132118" y="3161195"/>
              <a:ext cx="69568" cy="4360"/>
            </a:xfrm>
            <a:custGeom>
              <a:avLst/>
              <a:gdLst/>
              <a:ahLst/>
              <a:cxnLst/>
              <a:rect l="l" t="t" r="r" b="b"/>
              <a:pathLst>
                <a:path w="3893" h="244" extrusionOk="0">
                  <a:moveTo>
                    <a:pt x="1" y="0"/>
                  </a:moveTo>
                  <a:lnTo>
                    <a:pt x="1"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2197326" y="3161195"/>
              <a:ext cx="156488" cy="50000"/>
            </a:xfrm>
            <a:custGeom>
              <a:avLst/>
              <a:gdLst/>
              <a:ahLst/>
              <a:cxnLst/>
              <a:rect l="l" t="t" r="r" b="b"/>
              <a:pathLst>
                <a:path w="8757" h="2798" extrusionOk="0">
                  <a:moveTo>
                    <a:pt x="8513" y="243"/>
                  </a:moveTo>
                  <a:lnTo>
                    <a:pt x="8513" y="2554"/>
                  </a:lnTo>
                  <a:lnTo>
                    <a:pt x="243" y="2554"/>
                  </a:lnTo>
                  <a:lnTo>
                    <a:pt x="243"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2197326" y="316119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2286426" y="3161195"/>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2351633" y="3161195"/>
              <a:ext cx="104325" cy="50000"/>
            </a:xfrm>
            <a:custGeom>
              <a:avLst/>
              <a:gdLst/>
              <a:ahLst/>
              <a:cxnLst/>
              <a:rect l="l" t="t" r="r" b="b"/>
              <a:pathLst>
                <a:path w="5838" h="2798" extrusionOk="0">
                  <a:moveTo>
                    <a:pt x="5595" y="243"/>
                  </a:moveTo>
                  <a:lnTo>
                    <a:pt x="5595" y="2554"/>
                  </a:lnTo>
                  <a:lnTo>
                    <a:pt x="243" y="2554"/>
                  </a:lnTo>
                  <a:lnTo>
                    <a:pt x="243" y="243"/>
                  </a:lnTo>
                  <a:close/>
                  <a:moveTo>
                    <a:pt x="0" y="0"/>
                  </a:moveTo>
                  <a:lnTo>
                    <a:pt x="0"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2351633" y="316119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2440733" y="3161195"/>
              <a:ext cx="15225" cy="4360"/>
            </a:xfrm>
            <a:custGeom>
              <a:avLst/>
              <a:gdLst/>
              <a:ahLst/>
              <a:cxnLst/>
              <a:rect l="l" t="t" r="r" b="b"/>
              <a:pathLst>
                <a:path w="852" h="244" extrusionOk="0">
                  <a:moveTo>
                    <a:pt x="0" y="0"/>
                  </a:moveTo>
                  <a:lnTo>
                    <a:pt x="0" y="243"/>
                  </a:lnTo>
                  <a:lnTo>
                    <a:pt x="852" y="243"/>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1979991" y="3206835"/>
              <a:ext cx="158668" cy="50000"/>
            </a:xfrm>
            <a:custGeom>
              <a:avLst/>
              <a:gdLst/>
              <a:ahLst/>
              <a:cxnLst/>
              <a:rect l="l" t="t" r="r" b="b"/>
              <a:pathLst>
                <a:path w="8879" h="2798" extrusionOk="0">
                  <a:moveTo>
                    <a:pt x="8514" y="243"/>
                  </a:moveTo>
                  <a:lnTo>
                    <a:pt x="8514" y="2554"/>
                  </a:lnTo>
                  <a:lnTo>
                    <a:pt x="3284" y="2554"/>
                  </a:lnTo>
                  <a:lnTo>
                    <a:pt x="3284" y="1338"/>
                  </a:lnTo>
                  <a:lnTo>
                    <a:pt x="243" y="1338"/>
                  </a:lnTo>
                  <a:lnTo>
                    <a:pt x="243" y="243"/>
                  </a:lnTo>
                  <a:close/>
                  <a:moveTo>
                    <a:pt x="0" y="0"/>
                  </a:moveTo>
                  <a:lnTo>
                    <a:pt x="0" y="1581"/>
                  </a:lnTo>
                  <a:lnTo>
                    <a:pt x="3041" y="1581"/>
                  </a:lnTo>
                  <a:lnTo>
                    <a:pt x="3041" y="2797"/>
                  </a:lnTo>
                  <a:lnTo>
                    <a:pt x="8878" y="2797"/>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979991" y="3206835"/>
              <a:ext cx="158668" cy="50000"/>
            </a:xfrm>
            <a:custGeom>
              <a:avLst/>
              <a:gdLst/>
              <a:ahLst/>
              <a:cxnLst/>
              <a:rect l="l" t="t" r="r" b="b"/>
              <a:pathLst>
                <a:path w="8879" h="2798" fill="none" extrusionOk="0">
                  <a:moveTo>
                    <a:pt x="8878" y="2797"/>
                  </a:moveTo>
                  <a:lnTo>
                    <a:pt x="3041" y="2797"/>
                  </a:lnTo>
                  <a:lnTo>
                    <a:pt x="3041" y="1581"/>
                  </a:lnTo>
                  <a:lnTo>
                    <a:pt x="0" y="1581"/>
                  </a:lnTo>
                  <a:lnTo>
                    <a:pt x="0" y="0"/>
                  </a:lnTo>
                  <a:lnTo>
                    <a:pt x="8878" y="0"/>
                  </a:lnTo>
                  <a:lnTo>
                    <a:pt x="887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1984333" y="3211178"/>
              <a:ext cx="147803" cy="41315"/>
            </a:xfrm>
            <a:custGeom>
              <a:avLst/>
              <a:gdLst/>
              <a:ahLst/>
              <a:cxnLst/>
              <a:rect l="l" t="t" r="r" b="b"/>
              <a:pathLst>
                <a:path w="8271" h="2312" fill="none" extrusionOk="0">
                  <a:moveTo>
                    <a:pt x="3041" y="2311"/>
                  </a:moveTo>
                  <a:lnTo>
                    <a:pt x="8271" y="2311"/>
                  </a:lnTo>
                  <a:lnTo>
                    <a:pt x="8271" y="0"/>
                  </a:lnTo>
                  <a:lnTo>
                    <a:pt x="0" y="0"/>
                  </a:lnTo>
                  <a:lnTo>
                    <a:pt x="0" y="1095"/>
                  </a:lnTo>
                  <a:lnTo>
                    <a:pt x="3041" y="1095"/>
                  </a:lnTo>
                  <a:lnTo>
                    <a:pt x="304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2043018" y="3206835"/>
              <a:ext cx="95640" cy="4360"/>
            </a:xfrm>
            <a:custGeom>
              <a:avLst/>
              <a:gdLst/>
              <a:ahLst/>
              <a:cxnLst/>
              <a:rect l="l" t="t" r="r" b="b"/>
              <a:pathLst>
                <a:path w="5352" h="244" extrusionOk="0">
                  <a:moveTo>
                    <a:pt x="0" y="0"/>
                  </a:moveTo>
                  <a:lnTo>
                    <a:pt x="0" y="243"/>
                  </a:lnTo>
                  <a:lnTo>
                    <a:pt x="5351" y="243"/>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2043018" y="3206835"/>
              <a:ext cx="95640" cy="4360"/>
            </a:xfrm>
            <a:custGeom>
              <a:avLst/>
              <a:gdLst/>
              <a:ahLst/>
              <a:cxnLst/>
              <a:rect l="l" t="t" r="r" b="b"/>
              <a:pathLst>
                <a:path w="5352" h="244" fill="none" extrusionOk="0">
                  <a:moveTo>
                    <a:pt x="5108" y="243"/>
                  </a:moveTo>
                  <a:lnTo>
                    <a:pt x="0" y="243"/>
                  </a:lnTo>
                  <a:lnTo>
                    <a:pt x="0" y="0"/>
                  </a:lnTo>
                  <a:lnTo>
                    <a:pt x="122" y="0"/>
                  </a:lnTo>
                  <a:lnTo>
                    <a:pt x="5351" y="0"/>
                  </a:lnTo>
                  <a:lnTo>
                    <a:pt x="5351"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2132118" y="3206835"/>
              <a:ext cx="158668" cy="50000"/>
            </a:xfrm>
            <a:custGeom>
              <a:avLst/>
              <a:gdLst/>
              <a:ahLst/>
              <a:cxnLst/>
              <a:rect l="l" t="t" r="r" b="b"/>
              <a:pathLst>
                <a:path w="8879" h="2798" extrusionOk="0">
                  <a:moveTo>
                    <a:pt x="8635" y="243"/>
                  </a:moveTo>
                  <a:lnTo>
                    <a:pt x="8635" y="2554"/>
                  </a:lnTo>
                  <a:lnTo>
                    <a:pt x="365" y="2554"/>
                  </a:lnTo>
                  <a:lnTo>
                    <a:pt x="365" y="243"/>
                  </a:lnTo>
                  <a:close/>
                  <a:moveTo>
                    <a:pt x="1" y="0"/>
                  </a:moveTo>
                  <a:lnTo>
                    <a:pt x="1"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2132118" y="3206835"/>
              <a:ext cx="69568" cy="4360"/>
            </a:xfrm>
            <a:custGeom>
              <a:avLst/>
              <a:gdLst/>
              <a:ahLst/>
              <a:cxnLst/>
              <a:rect l="l" t="t" r="r" b="b"/>
              <a:pathLst>
                <a:path w="3893" h="244" extrusionOk="0">
                  <a:moveTo>
                    <a:pt x="1" y="0"/>
                  </a:moveTo>
                  <a:lnTo>
                    <a:pt x="1"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2197326" y="320683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2286426" y="3206835"/>
              <a:ext cx="158668" cy="50000"/>
            </a:xfrm>
            <a:custGeom>
              <a:avLst/>
              <a:gdLst/>
              <a:ahLst/>
              <a:cxnLst/>
              <a:rect l="l" t="t" r="r" b="b"/>
              <a:pathLst>
                <a:path w="8879" h="2798" extrusionOk="0">
                  <a:moveTo>
                    <a:pt x="8635" y="243"/>
                  </a:moveTo>
                  <a:lnTo>
                    <a:pt x="8635" y="2554"/>
                  </a:lnTo>
                  <a:lnTo>
                    <a:pt x="244" y="2554"/>
                  </a:lnTo>
                  <a:lnTo>
                    <a:pt x="244"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2286426" y="3206835"/>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2351633" y="320683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2440733" y="3206835"/>
              <a:ext cx="15225" cy="50000"/>
            </a:xfrm>
            <a:custGeom>
              <a:avLst/>
              <a:gdLst/>
              <a:ahLst/>
              <a:cxnLst/>
              <a:rect l="l" t="t" r="r" b="b"/>
              <a:pathLst>
                <a:path w="852" h="2798" extrusionOk="0">
                  <a:moveTo>
                    <a:pt x="609" y="243"/>
                  </a:moveTo>
                  <a:lnTo>
                    <a:pt x="609" y="2554"/>
                  </a:lnTo>
                  <a:lnTo>
                    <a:pt x="244" y="2554"/>
                  </a:lnTo>
                  <a:lnTo>
                    <a:pt x="244" y="243"/>
                  </a:lnTo>
                  <a:close/>
                  <a:moveTo>
                    <a:pt x="0" y="0"/>
                  </a:moveTo>
                  <a:lnTo>
                    <a:pt x="0" y="2797"/>
                  </a:lnTo>
                  <a:lnTo>
                    <a:pt x="852" y="2797"/>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2440733" y="3206835"/>
              <a:ext cx="15225" cy="4360"/>
            </a:xfrm>
            <a:custGeom>
              <a:avLst/>
              <a:gdLst/>
              <a:ahLst/>
              <a:cxnLst/>
              <a:rect l="l" t="t" r="r" b="b"/>
              <a:pathLst>
                <a:path w="852" h="244" extrusionOk="0">
                  <a:moveTo>
                    <a:pt x="0" y="0"/>
                  </a:moveTo>
                  <a:lnTo>
                    <a:pt x="0" y="243"/>
                  </a:lnTo>
                  <a:lnTo>
                    <a:pt x="852" y="243"/>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2043018" y="3252475"/>
              <a:ext cx="158668" cy="50000"/>
            </a:xfrm>
            <a:custGeom>
              <a:avLst/>
              <a:gdLst/>
              <a:ahLst/>
              <a:cxnLst/>
              <a:rect l="l" t="t" r="r" b="b"/>
              <a:pathLst>
                <a:path w="8879" h="2798" extrusionOk="0">
                  <a:moveTo>
                    <a:pt x="8635" y="243"/>
                  </a:moveTo>
                  <a:lnTo>
                    <a:pt x="8635" y="2433"/>
                  </a:lnTo>
                  <a:lnTo>
                    <a:pt x="365" y="2433"/>
                  </a:lnTo>
                  <a:lnTo>
                    <a:pt x="365" y="243"/>
                  </a:lnTo>
                  <a:close/>
                  <a:moveTo>
                    <a:pt x="0" y="0"/>
                  </a:moveTo>
                  <a:lnTo>
                    <a:pt x="0" y="2797"/>
                  </a:lnTo>
                  <a:lnTo>
                    <a:pt x="8878" y="2797"/>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2043018" y="3252475"/>
              <a:ext cx="158668" cy="50000"/>
            </a:xfrm>
            <a:custGeom>
              <a:avLst/>
              <a:gdLst/>
              <a:ahLst/>
              <a:cxnLst/>
              <a:rect l="l" t="t" r="r" b="b"/>
              <a:pathLst>
                <a:path w="8879" h="2798" fill="none" extrusionOk="0">
                  <a:moveTo>
                    <a:pt x="8878" y="2797"/>
                  </a:moveTo>
                  <a:lnTo>
                    <a:pt x="0" y="2797"/>
                  </a:lnTo>
                  <a:lnTo>
                    <a:pt x="0" y="0"/>
                  </a:lnTo>
                  <a:lnTo>
                    <a:pt x="8878" y="0"/>
                  </a:lnTo>
                  <a:lnTo>
                    <a:pt x="887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2049541" y="3256818"/>
              <a:ext cx="147803" cy="39135"/>
            </a:xfrm>
            <a:custGeom>
              <a:avLst/>
              <a:gdLst/>
              <a:ahLst/>
              <a:cxnLst/>
              <a:rect l="l" t="t" r="r" b="b"/>
              <a:pathLst>
                <a:path w="8271" h="2190" fill="none" extrusionOk="0">
                  <a:moveTo>
                    <a:pt x="0" y="2190"/>
                  </a:moveTo>
                  <a:lnTo>
                    <a:pt x="8270" y="2190"/>
                  </a:lnTo>
                  <a:lnTo>
                    <a:pt x="8270" y="0"/>
                  </a:lnTo>
                  <a:lnTo>
                    <a:pt x="0" y="0"/>
                  </a:lnTo>
                  <a:lnTo>
                    <a:pt x="0"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2197326" y="3252475"/>
              <a:ext cx="156488" cy="50000"/>
            </a:xfrm>
            <a:custGeom>
              <a:avLst/>
              <a:gdLst/>
              <a:ahLst/>
              <a:cxnLst/>
              <a:rect l="l" t="t" r="r" b="b"/>
              <a:pathLst>
                <a:path w="8757" h="2798" extrusionOk="0">
                  <a:moveTo>
                    <a:pt x="8513" y="243"/>
                  </a:moveTo>
                  <a:lnTo>
                    <a:pt x="8513" y="2433"/>
                  </a:lnTo>
                  <a:lnTo>
                    <a:pt x="243" y="2433"/>
                  </a:lnTo>
                  <a:lnTo>
                    <a:pt x="243"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2351633" y="3252475"/>
              <a:ext cx="104325" cy="50000"/>
            </a:xfrm>
            <a:custGeom>
              <a:avLst/>
              <a:gdLst/>
              <a:ahLst/>
              <a:cxnLst/>
              <a:rect l="l" t="t" r="r" b="b"/>
              <a:pathLst>
                <a:path w="5838" h="2798" extrusionOk="0">
                  <a:moveTo>
                    <a:pt x="5595" y="243"/>
                  </a:moveTo>
                  <a:lnTo>
                    <a:pt x="5595" y="2433"/>
                  </a:lnTo>
                  <a:lnTo>
                    <a:pt x="243" y="2433"/>
                  </a:lnTo>
                  <a:lnTo>
                    <a:pt x="243" y="243"/>
                  </a:lnTo>
                  <a:close/>
                  <a:moveTo>
                    <a:pt x="0" y="0"/>
                  </a:moveTo>
                  <a:lnTo>
                    <a:pt x="0"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1364941" y="2572218"/>
              <a:ext cx="156488" cy="47820"/>
            </a:xfrm>
            <a:custGeom>
              <a:avLst/>
              <a:gdLst/>
              <a:ahLst/>
              <a:cxnLst/>
              <a:rect l="l" t="t" r="r" b="b"/>
              <a:pathLst>
                <a:path w="8757" h="2676" extrusionOk="0">
                  <a:moveTo>
                    <a:pt x="8513" y="244"/>
                  </a:moveTo>
                  <a:lnTo>
                    <a:pt x="8513" y="2433"/>
                  </a:lnTo>
                  <a:lnTo>
                    <a:pt x="243" y="2433"/>
                  </a:lnTo>
                  <a:lnTo>
                    <a:pt x="243" y="244"/>
                  </a:lnTo>
                  <a:close/>
                  <a:moveTo>
                    <a:pt x="0" y="0"/>
                  </a:moveTo>
                  <a:lnTo>
                    <a:pt x="0" y="2676"/>
                  </a:lnTo>
                  <a:lnTo>
                    <a:pt x="8757" y="2676"/>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1517068" y="2572218"/>
              <a:ext cx="158668" cy="47820"/>
            </a:xfrm>
            <a:custGeom>
              <a:avLst/>
              <a:gdLst/>
              <a:ahLst/>
              <a:cxnLst/>
              <a:rect l="l" t="t" r="r" b="b"/>
              <a:pathLst>
                <a:path w="8879" h="2676" extrusionOk="0">
                  <a:moveTo>
                    <a:pt x="244" y="244"/>
                  </a:moveTo>
                  <a:lnTo>
                    <a:pt x="8635" y="365"/>
                  </a:lnTo>
                  <a:lnTo>
                    <a:pt x="8635" y="2433"/>
                  </a:lnTo>
                  <a:lnTo>
                    <a:pt x="244" y="2433"/>
                  </a:lnTo>
                  <a:lnTo>
                    <a:pt x="244" y="244"/>
                  </a:lnTo>
                  <a:close/>
                  <a:moveTo>
                    <a:pt x="0" y="0"/>
                  </a:moveTo>
                  <a:lnTo>
                    <a:pt x="0" y="2676"/>
                  </a:lnTo>
                  <a:lnTo>
                    <a:pt x="8879" y="2676"/>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1671376" y="2572218"/>
              <a:ext cx="158668" cy="47820"/>
            </a:xfrm>
            <a:custGeom>
              <a:avLst/>
              <a:gdLst/>
              <a:ahLst/>
              <a:cxnLst/>
              <a:rect l="l" t="t" r="r" b="b"/>
              <a:pathLst>
                <a:path w="8879" h="2676" extrusionOk="0">
                  <a:moveTo>
                    <a:pt x="8514" y="365"/>
                  </a:moveTo>
                  <a:lnTo>
                    <a:pt x="8514" y="2433"/>
                  </a:lnTo>
                  <a:lnTo>
                    <a:pt x="244" y="2433"/>
                  </a:lnTo>
                  <a:lnTo>
                    <a:pt x="244" y="365"/>
                  </a:lnTo>
                  <a:close/>
                  <a:moveTo>
                    <a:pt x="0" y="0"/>
                  </a:moveTo>
                  <a:lnTo>
                    <a:pt x="0" y="2676"/>
                  </a:lnTo>
                  <a:lnTo>
                    <a:pt x="8879" y="2676"/>
                  </a:lnTo>
                  <a:lnTo>
                    <a:pt x="8879" y="122"/>
                  </a:lnTo>
                  <a:lnTo>
                    <a:pt x="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1823503" y="2574380"/>
              <a:ext cx="158668" cy="45658"/>
            </a:xfrm>
            <a:custGeom>
              <a:avLst/>
              <a:gdLst/>
              <a:ahLst/>
              <a:cxnLst/>
              <a:rect l="l" t="t" r="r" b="b"/>
              <a:pathLst>
                <a:path w="8879" h="2555" extrusionOk="0">
                  <a:moveTo>
                    <a:pt x="8636" y="244"/>
                  </a:moveTo>
                  <a:lnTo>
                    <a:pt x="8636" y="2312"/>
                  </a:lnTo>
                  <a:lnTo>
                    <a:pt x="366" y="2312"/>
                  </a:lnTo>
                  <a:lnTo>
                    <a:pt x="366" y="244"/>
                  </a:lnTo>
                  <a:close/>
                  <a:moveTo>
                    <a:pt x="1" y="1"/>
                  </a:moveTo>
                  <a:lnTo>
                    <a:pt x="1" y="2555"/>
                  </a:lnTo>
                  <a:lnTo>
                    <a:pt x="8879" y="2555"/>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1823503" y="2574380"/>
              <a:ext cx="158668" cy="45658"/>
            </a:xfrm>
            <a:custGeom>
              <a:avLst/>
              <a:gdLst/>
              <a:ahLst/>
              <a:cxnLst/>
              <a:rect l="l" t="t" r="r" b="b"/>
              <a:pathLst>
                <a:path w="8879" h="2555" fill="none" extrusionOk="0">
                  <a:moveTo>
                    <a:pt x="8879" y="2555"/>
                  </a:moveTo>
                  <a:lnTo>
                    <a:pt x="1" y="2555"/>
                  </a:lnTo>
                  <a:lnTo>
                    <a:pt x="1" y="1"/>
                  </a:lnTo>
                  <a:lnTo>
                    <a:pt x="8879" y="1"/>
                  </a:lnTo>
                  <a:lnTo>
                    <a:pt x="8879" y="25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1830026" y="2578740"/>
              <a:ext cx="147803" cy="36955"/>
            </a:xfrm>
            <a:custGeom>
              <a:avLst/>
              <a:gdLst/>
              <a:ahLst/>
              <a:cxnLst/>
              <a:rect l="l" t="t" r="r" b="b"/>
              <a:pathLst>
                <a:path w="8271" h="2068" fill="none" extrusionOk="0">
                  <a:moveTo>
                    <a:pt x="1" y="2068"/>
                  </a:moveTo>
                  <a:lnTo>
                    <a:pt x="8271" y="2068"/>
                  </a:lnTo>
                  <a:lnTo>
                    <a:pt x="8271" y="0"/>
                  </a:lnTo>
                  <a:lnTo>
                    <a:pt x="1" y="0"/>
                  </a:lnTo>
                  <a:lnTo>
                    <a:pt x="1" y="20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1430131" y="2615678"/>
              <a:ext cx="156505" cy="50000"/>
            </a:xfrm>
            <a:custGeom>
              <a:avLst/>
              <a:gdLst/>
              <a:ahLst/>
              <a:cxnLst/>
              <a:rect l="l" t="t" r="r" b="b"/>
              <a:pathLst>
                <a:path w="8758" h="2798" extrusionOk="0">
                  <a:moveTo>
                    <a:pt x="8514" y="244"/>
                  </a:moveTo>
                  <a:lnTo>
                    <a:pt x="8514" y="2555"/>
                  </a:lnTo>
                  <a:lnTo>
                    <a:pt x="244" y="2555"/>
                  </a:lnTo>
                  <a:lnTo>
                    <a:pt x="244" y="244"/>
                  </a:lnTo>
                  <a:close/>
                  <a:moveTo>
                    <a:pt x="1" y="1"/>
                  </a:moveTo>
                  <a:lnTo>
                    <a:pt x="1"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1430131" y="2615678"/>
              <a:ext cx="91298" cy="4360"/>
            </a:xfrm>
            <a:custGeom>
              <a:avLst/>
              <a:gdLst/>
              <a:ahLst/>
              <a:cxnLst/>
              <a:rect l="l" t="t" r="r" b="b"/>
              <a:pathLst>
                <a:path w="5109" h="244" extrusionOk="0">
                  <a:moveTo>
                    <a:pt x="1" y="1"/>
                  </a:moveTo>
                  <a:lnTo>
                    <a:pt x="1" y="244"/>
                  </a:lnTo>
                  <a:lnTo>
                    <a:pt x="5109" y="244"/>
                  </a:lnTo>
                  <a:lnTo>
                    <a:pt x="510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1517068" y="2615678"/>
              <a:ext cx="69568" cy="4360"/>
            </a:xfrm>
            <a:custGeom>
              <a:avLst/>
              <a:gdLst/>
              <a:ahLst/>
              <a:cxnLst/>
              <a:rect l="l" t="t" r="r" b="b"/>
              <a:pathLst>
                <a:path w="3893" h="244" extrusionOk="0">
                  <a:moveTo>
                    <a:pt x="0" y="1"/>
                  </a:moveTo>
                  <a:lnTo>
                    <a:pt x="0"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1582276" y="2615678"/>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1582276" y="261567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671376" y="2615678"/>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1734403" y="2615678"/>
              <a:ext cx="158668" cy="50000"/>
            </a:xfrm>
            <a:custGeom>
              <a:avLst/>
              <a:gdLst/>
              <a:ahLst/>
              <a:cxnLst/>
              <a:rect l="l" t="t" r="r" b="b"/>
              <a:pathLst>
                <a:path w="8879" h="2798" extrusionOk="0">
                  <a:moveTo>
                    <a:pt x="8635" y="244"/>
                  </a:moveTo>
                  <a:lnTo>
                    <a:pt x="8635" y="2555"/>
                  </a:lnTo>
                  <a:lnTo>
                    <a:pt x="365" y="2555"/>
                  </a:lnTo>
                  <a:lnTo>
                    <a:pt x="365"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1734403" y="2615678"/>
              <a:ext cx="95640" cy="4360"/>
            </a:xfrm>
            <a:custGeom>
              <a:avLst/>
              <a:gdLst/>
              <a:ahLst/>
              <a:cxnLst/>
              <a:rect l="l" t="t" r="r" b="b"/>
              <a:pathLst>
                <a:path w="5352" h="244" extrusionOk="0">
                  <a:moveTo>
                    <a:pt x="0" y="1"/>
                  </a:moveTo>
                  <a:lnTo>
                    <a:pt x="0" y="244"/>
                  </a:lnTo>
                  <a:lnTo>
                    <a:pt x="5352" y="244"/>
                  </a:lnTo>
                  <a:lnTo>
                    <a:pt x="53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1823503" y="2615678"/>
              <a:ext cx="69568" cy="4360"/>
            </a:xfrm>
            <a:custGeom>
              <a:avLst/>
              <a:gdLst/>
              <a:ahLst/>
              <a:cxnLst/>
              <a:rect l="l" t="t" r="r" b="b"/>
              <a:pathLst>
                <a:path w="3893" h="244" extrusionOk="0">
                  <a:moveTo>
                    <a:pt x="1" y="1"/>
                  </a:moveTo>
                  <a:lnTo>
                    <a:pt x="1" y="244"/>
                  </a:lnTo>
                  <a:lnTo>
                    <a:pt x="3893" y="244"/>
                  </a:lnTo>
                  <a:lnTo>
                    <a:pt x="389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1888711" y="2615678"/>
              <a:ext cx="156488" cy="50000"/>
            </a:xfrm>
            <a:custGeom>
              <a:avLst/>
              <a:gdLst/>
              <a:ahLst/>
              <a:cxnLst/>
              <a:rect l="l" t="t" r="r" b="b"/>
              <a:pathLst>
                <a:path w="8757" h="2798" extrusionOk="0">
                  <a:moveTo>
                    <a:pt x="8514" y="244"/>
                  </a:moveTo>
                  <a:lnTo>
                    <a:pt x="8514" y="2555"/>
                  </a:lnTo>
                  <a:lnTo>
                    <a:pt x="244" y="2555"/>
                  </a:lnTo>
                  <a:lnTo>
                    <a:pt x="244"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1888711" y="2615678"/>
              <a:ext cx="156488" cy="50000"/>
            </a:xfrm>
            <a:custGeom>
              <a:avLst/>
              <a:gdLst/>
              <a:ahLst/>
              <a:cxnLst/>
              <a:rect l="l" t="t" r="r" b="b"/>
              <a:pathLst>
                <a:path w="8757" h="2798" fill="none" extrusionOk="0">
                  <a:moveTo>
                    <a:pt x="5230" y="2798"/>
                  </a:moveTo>
                  <a:lnTo>
                    <a:pt x="0" y="2798"/>
                  </a:lnTo>
                  <a:lnTo>
                    <a:pt x="0" y="1"/>
                  </a:lnTo>
                  <a:lnTo>
                    <a:pt x="4987" y="1"/>
                  </a:lnTo>
                  <a:lnTo>
                    <a:pt x="5108" y="1"/>
                  </a:lnTo>
                  <a:lnTo>
                    <a:pt x="5351" y="1"/>
                  </a:lnTo>
                  <a:lnTo>
                    <a:pt x="5351" y="1"/>
                  </a:lnTo>
                  <a:lnTo>
                    <a:pt x="8757" y="1"/>
                  </a:lnTo>
                  <a:lnTo>
                    <a:pt x="8757" y="2798"/>
                  </a:lnTo>
                  <a:lnTo>
                    <a:pt x="5230"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1893053" y="2620020"/>
              <a:ext cx="147803" cy="41315"/>
            </a:xfrm>
            <a:custGeom>
              <a:avLst/>
              <a:gdLst/>
              <a:ahLst/>
              <a:cxnLst/>
              <a:rect l="l" t="t" r="r" b="b"/>
              <a:pathLst>
                <a:path w="8271" h="2312" fill="none" extrusionOk="0">
                  <a:moveTo>
                    <a:pt x="4987" y="2312"/>
                  </a:moveTo>
                  <a:lnTo>
                    <a:pt x="8271" y="2312"/>
                  </a:lnTo>
                  <a:lnTo>
                    <a:pt x="8271" y="1"/>
                  </a:lnTo>
                  <a:lnTo>
                    <a:pt x="1" y="1"/>
                  </a:lnTo>
                  <a:lnTo>
                    <a:pt x="1" y="2312"/>
                  </a:lnTo>
                  <a:lnTo>
                    <a:pt x="4987"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1979991" y="2615678"/>
              <a:ext cx="65208" cy="4360"/>
            </a:xfrm>
            <a:custGeom>
              <a:avLst/>
              <a:gdLst/>
              <a:ahLst/>
              <a:cxnLst/>
              <a:rect l="l" t="t" r="r" b="b"/>
              <a:pathLst>
                <a:path w="3649" h="244" extrusionOk="0">
                  <a:moveTo>
                    <a:pt x="0" y="1"/>
                  </a:moveTo>
                  <a:lnTo>
                    <a:pt x="0" y="244"/>
                  </a:lnTo>
                  <a:lnTo>
                    <a:pt x="3649" y="244"/>
                  </a:lnTo>
                  <a:lnTo>
                    <a:pt x="364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1979991" y="2615678"/>
              <a:ext cx="65208" cy="4360"/>
            </a:xfrm>
            <a:custGeom>
              <a:avLst/>
              <a:gdLst/>
              <a:ahLst/>
              <a:cxnLst/>
              <a:rect l="l" t="t" r="r" b="b"/>
              <a:pathLst>
                <a:path w="3649" h="244" fill="none" extrusionOk="0">
                  <a:moveTo>
                    <a:pt x="3527" y="244"/>
                  </a:moveTo>
                  <a:lnTo>
                    <a:pt x="0" y="244"/>
                  </a:lnTo>
                  <a:lnTo>
                    <a:pt x="0" y="1"/>
                  </a:lnTo>
                  <a:lnTo>
                    <a:pt x="122" y="1"/>
                  </a:lnTo>
                  <a:lnTo>
                    <a:pt x="3649" y="1"/>
                  </a:lnTo>
                  <a:lnTo>
                    <a:pt x="3649" y="244"/>
                  </a:lnTo>
                  <a:lnTo>
                    <a:pt x="3527"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1979991" y="2661318"/>
              <a:ext cx="65208" cy="4360"/>
            </a:xfrm>
            <a:custGeom>
              <a:avLst/>
              <a:gdLst/>
              <a:ahLst/>
              <a:cxnLst/>
              <a:rect l="l" t="t" r="r" b="b"/>
              <a:pathLst>
                <a:path w="3649" h="244" extrusionOk="0">
                  <a:moveTo>
                    <a:pt x="0" y="1"/>
                  </a:moveTo>
                  <a:lnTo>
                    <a:pt x="0" y="244"/>
                  </a:lnTo>
                  <a:lnTo>
                    <a:pt x="3649" y="244"/>
                  </a:lnTo>
                  <a:lnTo>
                    <a:pt x="364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1979991" y="2661318"/>
              <a:ext cx="65208" cy="4360"/>
            </a:xfrm>
            <a:custGeom>
              <a:avLst/>
              <a:gdLst/>
              <a:ahLst/>
              <a:cxnLst/>
              <a:rect l="l" t="t" r="r" b="b"/>
              <a:pathLst>
                <a:path w="3649" h="244" fill="none" extrusionOk="0">
                  <a:moveTo>
                    <a:pt x="3649" y="244"/>
                  </a:moveTo>
                  <a:lnTo>
                    <a:pt x="0" y="244"/>
                  </a:lnTo>
                  <a:lnTo>
                    <a:pt x="0" y="1"/>
                  </a:lnTo>
                  <a:lnTo>
                    <a:pt x="122" y="1"/>
                  </a:lnTo>
                  <a:lnTo>
                    <a:pt x="3649" y="1"/>
                  </a:lnTo>
                  <a:lnTo>
                    <a:pt x="3649"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1888711" y="261567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1888711" y="2615678"/>
              <a:ext cx="93460" cy="4360"/>
            </a:xfrm>
            <a:custGeom>
              <a:avLst/>
              <a:gdLst/>
              <a:ahLst/>
              <a:cxnLst/>
              <a:rect l="l" t="t" r="r" b="b"/>
              <a:pathLst>
                <a:path w="5230" h="244" fill="none" extrusionOk="0">
                  <a:moveTo>
                    <a:pt x="5108" y="244"/>
                  </a:moveTo>
                  <a:lnTo>
                    <a:pt x="0" y="244"/>
                  </a:lnTo>
                  <a:lnTo>
                    <a:pt x="0" y="1"/>
                  </a:lnTo>
                  <a:lnTo>
                    <a:pt x="122" y="1"/>
                  </a:lnTo>
                  <a:lnTo>
                    <a:pt x="5230" y="1"/>
                  </a:lnTo>
                  <a:lnTo>
                    <a:pt x="5230"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1364941" y="2661318"/>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1430131" y="2661318"/>
              <a:ext cx="91298" cy="4360"/>
            </a:xfrm>
            <a:custGeom>
              <a:avLst/>
              <a:gdLst/>
              <a:ahLst/>
              <a:cxnLst/>
              <a:rect l="l" t="t" r="r" b="b"/>
              <a:pathLst>
                <a:path w="5109" h="244" extrusionOk="0">
                  <a:moveTo>
                    <a:pt x="1" y="1"/>
                  </a:moveTo>
                  <a:lnTo>
                    <a:pt x="1" y="244"/>
                  </a:lnTo>
                  <a:lnTo>
                    <a:pt x="5109" y="244"/>
                  </a:lnTo>
                  <a:lnTo>
                    <a:pt x="510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1517068" y="2661318"/>
              <a:ext cx="158668" cy="50000"/>
            </a:xfrm>
            <a:custGeom>
              <a:avLst/>
              <a:gdLst/>
              <a:ahLst/>
              <a:cxnLst/>
              <a:rect l="l" t="t" r="r" b="b"/>
              <a:pathLst>
                <a:path w="8879" h="2798"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1517068" y="2661318"/>
              <a:ext cx="69568" cy="4360"/>
            </a:xfrm>
            <a:custGeom>
              <a:avLst/>
              <a:gdLst/>
              <a:ahLst/>
              <a:cxnLst/>
              <a:rect l="l" t="t" r="r" b="b"/>
              <a:pathLst>
                <a:path w="3893" h="244" extrusionOk="0">
                  <a:moveTo>
                    <a:pt x="0" y="1"/>
                  </a:moveTo>
                  <a:lnTo>
                    <a:pt x="0"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1582276" y="266131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1671376" y="2661318"/>
              <a:ext cx="158668" cy="50000"/>
            </a:xfrm>
            <a:custGeom>
              <a:avLst/>
              <a:gdLst/>
              <a:ahLst/>
              <a:cxnLst/>
              <a:rect l="l" t="t" r="r" b="b"/>
              <a:pathLst>
                <a:path w="8879" h="2798" extrusionOk="0">
                  <a:moveTo>
                    <a:pt x="8514" y="244"/>
                  </a:moveTo>
                  <a:lnTo>
                    <a:pt x="8514"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1671376" y="2661318"/>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1734403" y="2661318"/>
              <a:ext cx="95640" cy="4360"/>
            </a:xfrm>
            <a:custGeom>
              <a:avLst/>
              <a:gdLst/>
              <a:ahLst/>
              <a:cxnLst/>
              <a:rect l="l" t="t" r="r" b="b"/>
              <a:pathLst>
                <a:path w="5352" h="244" extrusionOk="0">
                  <a:moveTo>
                    <a:pt x="0" y="1"/>
                  </a:moveTo>
                  <a:lnTo>
                    <a:pt x="0" y="244"/>
                  </a:lnTo>
                  <a:lnTo>
                    <a:pt x="5352" y="244"/>
                  </a:lnTo>
                  <a:lnTo>
                    <a:pt x="53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1823503" y="2661318"/>
              <a:ext cx="158668" cy="50000"/>
            </a:xfrm>
            <a:custGeom>
              <a:avLst/>
              <a:gdLst/>
              <a:ahLst/>
              <a:cxnLst/>
              <a:rect l="l" t="t" r="r" b="b"/>
              <a:pathLst>
                <a:path w="8879" h="2798" extrusionOk="0">
                  <a:moveTo>
                    <a:pt x="8636" y="244"/>
                  </a:moveTo>
                  <a:lnTo>
                    <a:pt x="8636" y="2555"/>
                  </a:lnTo>
                  <a:lnTo>
                    <a:pt x="366" y="2555"/>
                  </a:lnTo>
                  <a:lnTo>
                    <a:pt x="366"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1823503" y="2661318"/>
              <a:ext cx="158668" cy="50000"/>
            </a:xfrm>
            <a:custGeom>
              <a:avLst/>
              <a:gdLst/>
              <a:ahLst/>
              <a:cxnLst/>
              <a:rect l="l" t="t" r="r" b="b"/>
              <a:pathLst>
                <a:path w="8879" h="2798" fill="none" extrusionOk="0">
                  <a:moveTo>
                    <a:pt x="8879" y="2798"/>
                  </a:moveTo>
                  <a:lnTo>
                    <a:pt x="1" y="2798"/>
                  </a:lnTo>
                  <a:lnTo>
                    <a:pt x="1" y="1"/>
                  </a:lnTo>
                  <a:lnTo>
                    <a:pt x="8879" y="1"/>
                  </a:lnTo>
                  <a:lnTo>
                    <a:pt x="8879"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1830026" y="2665660"/>
              <a:ext cx="147803" cy="41315"/>
            </a:xfrm>
            <a:custGeom>
              <a:avLst/>
              <a:gdLst/>
              <a:ahLst/>
              <a:cxnLst/>
              <a:rect l="l" t="t" r="r" b="b"/>
              <a:pathLst>
                <a:path w="8271" h="2312" fill="none" extrusionOk="0">
                  <a:moveTo>
                    <a:pt x="1" y="2312"/>
                  </a:moveTo>
                  <a:lnTo>
                    <a:pt x="8271" y="2312"/>
                  </a:lnTo>
                  <a:lnTo>
                    <a:pt x="8271" y="1"/>
                  </a:lnTo>
                  <a:lnTo>
                    <a:pt x="1" y="1"/>
                  </a:lnTo>
                  <a:lnTo>
                    <a:pt x="1"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1823503" y="2661318"/>
              <a:ext cx="69568" cy="4360"/>
            </a:xfrm>
            <a:custGeom>
              <a:avLst/>
              <a:gdLst/>
              <a:ahLst/>
              <a:cxnLst/>
              <a:rect l="l" t="t" r="r" b="b"/>
              <a:pathLst>
                <a:path w="3893" h="244" extrusionOk="0">
                  <a:moveTo>
                    <a:pt x="1" y="1"/>
                  </a:moveTo>
                  <a:lnTo>
                    <a:pt x="1" y="244"/>
                  </a:lnTo>
                  <a:lnTo>
                    <a:pt x="3893" y="244"/>
                  </a:lnTo>
                  <a:lnTo>
                    <a:pt x="389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1888711" y="266131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1888711" y="2661318"/>
              <a:ext cx="93460" cy="4360"/>
            </a:xfrm>
            <a:custGeom>
              <a:avLst/>
              <a:gdLst/>
              <a:ahLst/>
              <a:cxnLst/>
              <a:rect l="l" t="t" r="r" b="b"/>
              <a:pathLst>
                <a:path w="5230" h="244" fill="none" extrusionOk="0">
                  <a:moveTo>
                    <a:pt x="5108" y="244"/>
                  </a:moveTo>
                  <a:lnTo>
                    <a:pt x="0" y="244"/>
                  </a:lnTo>
                  <a:lnTo>
                    <a:pt x="0" y="1"/>
                  </a:lnTo>
                  <a:lnTo>
                    <a:pt x="122" y="1"/>
                  </a:lnTo>
                  <a:lnTo>
                    <a:pt x="5230" y="1"/>
                  </a:lnTo>
                  <a:lnTo>
                    <a:pt x="5230"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1430131" y="2706958"/>
              <a:ext cx="156505" cy="50000"/>
            </a:xfrm>
            <a:custGeom>
              <a:avLst/>
              <a:gdLst/>
              <a:ahLst/>
              <a:cxnLst/>
              <a:rect l="l" t="t" r="r" b="b"/>
              <a:pathLst>
                <a:path w="8758" h="2798" extrusionOk="0">
                  <a:moveTo>
                    <a:pt x="8514" y="244"/>
                  </a:moveTo>
                  <a:lnTo>
                    <a:pt x="8514" y="2555"/>
                  </a:lnTo>
                  <a:lnTo>
                    <a:pt x="244" y="2555"/>
                  </a:lnTo>
                  <a:lnTo>
                    <a:pt x="244" y="244"/>
                  </a:lnTo>
                  <a:close/>
                  <a:moveTo>
                    <a:pt x="1" y="1"/>
                  </a:moveTo>
                  <a:lnTo>
                    <a:pt x="1"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1582276" y="2706958"/>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1734403" y="2706958"/>
              <a:ext cx="158668" cy="50000"/>
            </a:xfrm>
            <a:custGeom>
              <a:avLst/>
              <a:gdLst/>
              <a:ahLst/>
              <a:cxnLst/>
              <a:rect l="l" t="t" r="r" b="b"/>
              <a:pathLst>
                <a:path w="8879" h="2798" extrusionOk="0">
                  <a:moveTo>
                    <a:pt x="8635" y="244"/>
                  </a:moveTo>
                  <a:lnTo>
                    <a:pt x="8635" y="2555"/>
                  </a:lnTo>
                  <a:lnTo>
                    <a:pt x="365" y="2555"/>
                  </a:lnTo>
                  <a:lnTo>
                    <a:pt x="365"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1888711" y="2706958"/>
              <a:ext cx="156488" cy="50000"/>
            </a:xfrm>
            <a:custGeom>
              <a:avLst/>
              <a:gdLst/>
              <a:ahLst/>
              <a:cxnLst/>
              <a:rect l="l" t="t" r="r" b="b"/>
              <a:pathLst>
                <a:path w="8757" h="2798" extrusionOk="0">
                  <a:moveTo>
                    <a:pt x="8514" y="244"/>
                  </a:moveTo>
                  <a:lnTo>
                    <a:pt x="8514" y="2555"/>
                  </a:lnTo>
                  <a:lnTo>
                    <a:pt x="244" y="2555"/>
                  </a:lnTo>
                  <a:lnTo>
                    <a:pt x="244"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1888711" y="2706958"/>
              <a:ext cx="156488" cy="50000"/>
            </a:xfrm>
            <a:custGeom>
              <a:avLst/>
              <a:gdLst/>
              <a:ahLst/>
              <a:cxnLst/>
              <a:rect l="l" t="t" r="r" b="b"/>
              <a:pathLst>
                <a:path w="8757" h="2798" fill="none" extrusionOk="0">
                  <a:moveTo>
                    <a:pt x="8757" y="2798"/>
                  </a:moveTo>
                  <a:lnTo>
                    <a:pt x="0" y="2798"/>
                  </a:lnTo>
                  <a:lnTo>
                    <a:pt x="0" y="1"/>
                  </a:lnTo>
                  <a:lnTo>
                    <a:pt x="8757" y="1"/>
                  </a:lnTo>
                  <a:lnTo>
                    <a:pt x="8757"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1893053" y="2711300"/>
              <a:ext cx="147803" cy="41315"/>
            </a:xfrm>
            <a:custGeom>
              <a:avLst/>
              <a:gdLst/>
              <a:ahLst/>
              <a:cxnLst/>
              <a:rect l="l" t="t" r="r" b="b"/>
              <a:pathLst>
                <a:path w="8271" h="2312" fill="none" extrusionOk="0">
                  <a:moveTo>
                    <a:pt x="1" y="2312"/>
                  </a:moveTo>
                  <a:lnTo>
                    <a:pt x="8271" y="2312"/>
                  </a:lnTo>
                  <a:lnTo>
                    <a:pt x="8271" y="1"/>
                  </a:lnTo>
                  <a:lnTo>
                    <a:pt x="1" y="1"/>
                  </a:lnTo>
                  <a:lnTo>
                    <a:pt x="1"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1364941" y="2752598"/>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1517068" y="2752598"/>
              <a:ext cx="158668" cy="50000"/>
            </a:xfrm>
            <a:custGeom>
              <a:avLst/>
              <a:gdLst/>
              <a:ahLst/>
              <a:cxnLst/>
              <a:rect l="l" t="t" r="r" b="b"/>
              <a:pathLst>
                <a:path w="8879" h="2798"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1671376" y="2752598"/>
              <a:ext cx="158668" cy="50000"/>
            </a:xfrm>
            <a:custGeom>
              <a:avLst/>
              <a:gdLst/>
              <a:ahLst/>
              <a:cxnLst/>
              <a:rect l="l" t="t" r="r" b="b"/>
              <a:pathLst>
                <a:path w="8879" h="2798" extrusionOk="0">
                  <a:moveTo>
                    <a:pt x="8514" y="244"/>
                  </a:moveTo>
                  <a:lnTo>
                    <a:pt x="8514"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1823503" y="2752598"/>
              <a:ext cx="158668" cy="50000"/>
            </a:xfrm>
            <a:custGeom>
              <a:avLst/>
              <a:gdLst/>
              <a:ahLst/>
              <a:cxnLst/>
              <a:rect l="l" t="t" r="r" b="b"/>
              <a:pathLst>
                <a:path w="8879" h="2798" extrusionOk="0">
                  <a:moveTo>
                    <a:pt x="8636" y="244"/>
                  </a:moveTo>
                  <a:lnTo>
                    <a:pt x="8636" y="2555"/>
                  </a:lnTo>
                  <a:lnTo>
                    <a:pt x="366" y="2555"/>
                  </a:lnTo>
                  <a:lnTo>
                    <a:pt x="366"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1823503" y="2752598"/>
              <a:ext cx="158668" cy="50000"/>
            </a:xfrm>
            <a:custGeom>
              <a:avLst/>
              <a:gdLst/>
              <a:ahLst/>
              <a:cxnLst/>
              <a:rect l="l" t="t" r="r" b="b"/>
              <a:pathLst>
                <a:path w="8879" h="2798" fill="none" extrusionOk="0">
                  <a:moveTo>
                    <a:pt x="8879" y="2798"/>
                  </a:moveTo>
                  <a:lnTo>
                    <a:pt x="1" y="2798"/>
                  </a:lnTo>
                  <a:lnTo>
                    <a:pt x="1" y="1"/>
                  </a:lnTo>
                  <a:lnTo>
                    <a:pt x="8879" y="1"/>
                  </a:lnTo>
                  <a:lnTo>
                    <a:pt x="8879"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1830026" y="2756940"/>
              <a:ext cx="147803" cy="41315"/>
            </a:xfrm>
            <a:custGeom>
              <a:avLst/>
              <a:gdLst/>
              <a:ahLst/>
              <a:cxnLst/>
              <a:rect l="l" t="t" r="r" b="b"/>
              <a:pathLst>
                <a:path w="8271" h="2312" fill="none" extrusionOk="0">
                  <a:moveTo>
                    <a:pt x="1" y="2312"/>
                  </a:moveTo>
                  <a:lnTo>
                    <a:pt x="8271" y="2312"/>
                  </a:lnTo>
                  <a:lnTo>
                    <a:pt x="8271" y="1"/>
                  </a:lnTo>
                  <a:lnTo>
                    <a:pt x="1" y="1"/>
                  </a:lnTo>
                  <a:lnTo>
                    <a:pt x="1"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1430131" y="2798238"/>
              <a:ext cx="156505" cy="50000"/>
            </a:xfrm>
            <a:custGeom>
              <a:avLst/>
              <a:gdLst/>
              <a:ahLst/>
              <a:cxnLst/>
              <a:rect l="l" t="t" r="r" b="b"/>
              <a:pathLst>
                <a:path w="8758" h="2798" extrusionOk="0">
                  <a:moveTo>
                    <a:pt x="8514" y="244"/>
                  </a:moveTo>
                  <a:lnTo>
                    <a:pt x="8514" y="2555"/>
                  </a:lnTo>
                  <a:lnTo>
                    <a:pt x="244" y="2555"/>
                  </a:lnTo>
                  <a:lnTo>
                    <a:pt x="244" y="244"/>
                  </a:lnTo>
                  <a:close/>
                  <a:moveTo>
                    <a:pt x="1" y="1"/>
                  </a:moveTo>
                  <a:lnTo>
                    <a:pt x="1"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1430131" y="2798238"/>
              <a:ext cx="91298" cy="4360"/>
            </a:xfrm>
            <a:custGeom>
              <a:avLst/>
              <a:gdLst/>
              <a:ahLst/>
              <a:cxnLst/>
              <a:rect l="l" t="t" r="r" b="b"/>
              <a:pathLst>
                <a:path w="5109" h="244" extrusionOk="0">
                  <a:moveTo>
                    <a:pt x="1" y="1"/>
                  </a:moveTo>
                  <a:lnTo>
                    <a:pt x="1" y="244"/>
                  </a:lnTo>
                  <a:lnTo>
                    <a:pt x="5109" y="244"/>
                  </a:lnTo>
                  <a:lnTo>
                    <a:pt x="510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1517068" y="2798238"/>
              <a:ext cx="69568" cy="4360"/>
            </a:xfrm>
            <a:custGeom>
              <a:avLst/>
              <a:gdLst/>
              <a:ahLst/>
              <a:cxnLst/>
              <a:rect l="l" t="t" r="r" b="b"/>
              <a:pathLst>
                <a:path w="3893" h="244" extrusionOk="0">
                  <a:moveTo>
                    <a:pt x="0" y="1"/>
                  </a:moveTo>
                  <a:lnTo>
                    <a:pt x="0"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1582276" y="2798238"/>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1582276" y="279823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1671376" y="2798238"/>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1734403" y="2798238"/>
              <a:ext cx="158668" cy="50000"/>
            </a:xfrm>
            <a:custGeom>
              <a:avLst/>
              <a:gdLst/>
              <a:ahLst/>
              <a:cxnLst/>
              <a:rect l="l" t="t" r="r" b="b"/>
              <a:pathLst>
                <a:path w="8879" h="2798" extrusionOk="0">
                  <a:moveTo>
                    <a:pt x="8635" y="244"/>
                  </a:moveTo>
                  <a:lnTo>
                    <a:pt x="8635" y="2555"/>
                  </a:lnTo>
                  <a:lnTo>
                    <a:pt x="365" y="2555"/>
                  </a:lnTo>
                  <a:lnTo>
                    <a:pt x="365"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1734403" y="2798238"/>
              <a:ext cx="95640" cy="4360"/>
            </a:xfrm>
            <a:custGeom>
              <a:avLst/>
              <a:gdLst/>
              <a:ahLst/>
              <a:cxnLst/>
              <a:rect l="l" t="t" r="r" b="b"/>
              <a:pathLst>
                <a:path w="5352" h="244" extrusionOk="0">
                  <a:moveTo>
                    <a:pt x="0" y="1"/>
                  </a:moveTo>
                  <a:lnTo>
                    <a:pt x="0" y="244"/>
                  </a:lnTo>
                  <a:lnTo>
                    <a:pt x="5352" y="244"/>
                  </a:lnTo>
                  <a:lnTo>
                    <a:pt x="53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1823503" y="2798238"/>
              <a:ext cx="69568" cy="4360"/>
            </a:xfrm>
            <a:custGeom>
              <a:avLst/>
              <a:gdLst/>
              <a:ahLst/>
              <a:cxnLst/>
              <a:rect l="l" t="t" r="r" b="b"/>
              <a:pathLst>
                <a:path w="3893" h="244" extrusionOk="0">
                  <a:moveTo>
                    <a:pt x="1" y="1"/>
                  </a:moveTo>
                  <a:lnTo>
                    <a:pt x="1" y="244"/>
                  </a:lnTo>
                  <a:lnTo>
                    <a:pt x="3893" y="244"/>
                  </a:lnTo>
                  <a:lnTo>
                    <a:pt x="389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1888711" y="2798238"/>
              <a:ext cx="156488" cy="50000"/>
            </a:xfrm>
            <a:custGeom>
              <a:avLst/>
              <a:gdLst/>
              <a:ahLst/>
              <a:cxnLst/>
              <a:rect l="l" t="t" r="r" b="b"/>
              <a:pathLst>
                <a:path w="8757" h="2798" extrusionOk="0">
                  <a:moveTo>
                    <a:pt x="8514" y="244"/>
                  </a:moveTo>
                  <a:lnTo>
                    <a:pt x="8514" y="2555"/>
                  </a:lnTo>
                  <a:lnTo>
                    <a:pt x="244" y="2555"/>
                  </a:lnTo>
                  <a:lnTo>
                    <a:pt x="244"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1888711" y="2798238"/>
              <a:ext cx="156488" cy="50000"/>
            </a:xfrm>
            <a:custGeom>
              <a:avLst/>
              <a:gdLst/>
              <a:ahLst/>
              <a:cxnLst/>
              <a:rect l="l" t="t" r="r" b="b"/>
              <a:pathLst>
                <a:path w="8757" h="2798" fill="none" extrusionOk="0">
                  <a:moveTo>
                    <a:pt x="5230" y="2798"/>
                  </a:moveTo>
                  <a:lnTo>
                    <a:pt x="0" y="2798"/>
                  </a:lnTo>
                  <a:lnTo>
                    <a:pt x="0" y="1"/>
                  </a:lnTo>
                  <a:lnTo>
                    <a:pt x="4987" y="1"/>
                  </a:lnTo>
                  <a:lnTo>
                    <a:pt x="5108" y="1"/>
                  </a:lnTo>
                  <a:lnTo>
                    <a:pt x="5351" y="1"/>
                  </a:lnTo>
                  <a:lnTo>
                    <a:pt x="5351" y="1"/>
                  </a:lnTo>
                  <a:lnTo>
                    <a:pt x="8757" y="1"/>
                  </a:lnTo>
                  <a:lnTo>
                    <a:pt x="8757" y="2798"/>
                  </a:lnTo>
                  <a:lnTo>
                    <a:pt x="5230"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1893053" y="2802580"/>
              <a:ext cx="147803" cy="41315"/>
            </a:xfrm>
            <a:custGeom>
              <a:avLst/>
              <a:gdLst/>
              <a:ahLst/>
              <a:cxnLst/>
              <a:rect l="l" t="t" r="r" b="b"/>
              <a:pathLst>
                <a:path w="8271" h="2312" fill="none" extrusionOk="0">
                  <a:moveTo>
                    <a:pt x="4987" y="2312"/>
                  </a:moveTo>
                  <a:lnTo>
                    <a:pt x="8271" y="2312"/>
                  </a:lnTo>
                  <a:lnTo>
                    <a:pt x="8271" y="1"/>
                  </a:lnTo>
                  <a:lnTo>
                    <a:pt x="1" y="1"/>
                  </a:lnTo>
                  <a:lnTo>
                    <a:pt x="1" y="2312"/>
                  </a:lnTo>
                  <a:lnTo>
                    <a:pt x="4987"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1979991" y="2798238"/>
              <a:ext cx="65208" cy="4360"/>
            </a:xfrm>
            <a:custGeom>
              <a:avLst/>
              <a:gdLst/>
              <a:ahLst/>
              <a:cxnLst/>
              <a:rect l="l" t="t" r="r" b="b"/>
              <a:pathLst>
                <a:path w="3649" h="244" extrusionOk="0">
                  <a:moveTo>
                    <a:pt x="0" y="1"/>
                  </a:moveTo>
                  <a:lnTo>
                    <a:pt x="0" y="244"/>
                  </a:lnTo>
                  <a:lnTo>
                    <a:pt x="3649" y="244"/>
                  </a:lnTo>
                  <a:lnTo>
                    <a:pt x="364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1979991" y="2798238"/>
              <a:ext cx="65208" cy="4360"/>
            </a:xfrm>
            <a:custGeom>
              <a:avLst/>
              <a:gdLst/>
              <a:ahLst/>
              <a:cxnLst/>
              <a:rect l="l" t="t" r="r" b="b"/>
              <a:pathLst>
                <a:path w="3649" h="244" fill="none" extrusionOk="0">
                  <a:moveTo>
                    <a:pt x="3527" y="244"/>
                  </a:moveTo>
                  <a:lnTo>
                    <a:pt x="0" y="244"/>
                  </a:lnTo>
                  <a:lnTo>
                    <a:pt x="0" y="1"/>
                  </a:lnTo>
                  <a:lnTo>
                    <a:pt x="122" y="1"/>
                  </a:lnTo>
                  <a:lnTo>
                    <a:pt x="3649" y="1"/>
                  </a:lnTo>
                  <a:lnTo>
                    <a:pt x="3649" y="244"/>
                  </a:lnTo>
                  <a:lnTo>
                    <a:pt x="3527"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1979991" y="2843878"/>
              <a:ext cx="65208" cy="4360"/>
            </a:xfrm>
            <a:custGeom>
              <a:avLst/>
              <a:gdLst/>
              <a:ahLst/>
              <a:cxnLst/>
              <a:rect l="l" t="t" r="r" b="b"/>
              <a:pathLst>
                <a:path w="3649" h="244" extrusionOk="0">
                  <a:moveTo>
                    <a:pt x="0" y="1"/>
                  </a:moveTo>
                  <a:lnTo>
                    <a:pt x="0" y="244"/>
                  </a:lnTo>
                  <a:lnTo>
                    <a:pt x="3649" y="244"/>
                  </a:lnTo>
                  <a:lnTo>
                    <a:pt x="364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1979991" y="2843878"/>
              <a:ext cx="65208" cy="4360"/>
            </a:xfrm>
            <a:custGeom>
              <a:avLst/>
              <a:gdLst/>
              <a:ahLst/>
              <a:cxnLst/>
              <a:rect l="l" t="t" r="r" b="b"/>
              <a:pathLst>
                <a:path w="3649" h="244" fill="none" extrusionOk="0">
                  <a:moveTo>
                    <a:pt x="3649" y="244"/>
                  </a:moveTo>
                  <a:lnTo>
                    <a:pt x="0" y="244"/>
                  </a:lnTo>
                  <a:lnTo>
                    <a:pt x="0" y="1"/>
                  </a:lnTo>
                  <a:lnTo>
                    <a:pt x="122" y="1"/>
                  </a:lnTo>
                  <a:lnTo>
                    <a:pt x="3649" y="1"/>
                  </a:lnTo>
                  <a:lnTo>
                    <a:pt x="3649"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1888711" y="279823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1888711" y="2798238"/>
              <a:ext cx="93460" cy="4360"/>
            </a:xfrm>
            <a:custGeom>
              <a:avLst/>
              <a:gdLst/>
              <a:ahLst/>
              <a:cxnLst/>
              <a:rect l="l" t="t" r="r" b="b"/>
              <a:pathLst>
                <a:path w="5230" h="244" fill="none" extrusionOk="0">
                  <a:moveTo>
                    <a:pt x="5108" y="244"/>
                  </a:moveTo>
                  <a:lnTo>
                    <a:pt x="0" y="244"/>
                  </a:lnTo>
                  <a:lnTo>
                    <a:pt x="0" y="1"/>
                  </a:lnTo>
                  <a:lnTo>
                    <a:pt x="5230" y="1"/>
                  </a:lnTo>
                  <a:lnTo>
                    <a:pt x="5230"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1364941" y="2843878"/>
              <a:ext cx="156488" cy="47838"/>
            </a:xfrm>
            <a:custGeom>
              <a:avLst/>
              <a:gdLst/>
              <a:ahLst/>
              <a:cxnLst/>
              <a:rect l="l" t="t" r="r" b="b"/>
              <a:pathLst>
                <a:path w="8757" h="2677" extrusionOk="0">
                  <a:moveTo>
                    <a:pt x="8513" y="244"/>
                  </a:moveTo>
                  <a:lnTo>
                    <a:pt x="8513" y="2433"/>
                  </a:lnTo>
                  <a:lnTo>
                    <a:pt x="243" y="2433"/>
                  </a:lnTo>
                  <a:lnTo>
                    <a:pt x="243" y="244"/>
                  </a:lnTo>
                  <a:close/>
                  <a:moveTo>
                    <a:pt x="0" y="1"/>
                  </a:moveTo>
                  <a:lnTo>
                    <a:pt x="0"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1430131" y="2843878"/>
              <a:ext cx="91298" cy="4360"/>
            </a:xfrm>
            <a:custGeom>
              <a:avLst/>
              <a:gdLst/>
              <a:ahLst/>
              <a:cxnLst/>
              <a:rect l="l" t="t" r="r" b="b"/>
              <a:pathLst>
                <a:path w="5109" h="244" extrusionOk="0">
                  <a:moveTo>
                    <a:pt x="1" y="1"/>
                  </a:moveTo>
                  <a:lnTo>
                    <a:pt x="1" y="244"/>
                  </a:lnTo>
                  <a:lnTo>
                    <a:pt x="5109" y="244"/>
                  </a:lnTo>
                  <a:lnTo>
                    <a:pt x="510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1517068" y="2843878"/>
              <a:ext cx="158668" cy="47838"/>
            </a:xfrm>
            <a:custGeom>
              <a:avLst/>
              <a:gdLst/>
              <a:ahLst/>
              <a:cxnLst/>
              <a:rect l="l" t="t" r="r" b="b"/>
              <a:pathLst>
                <a:path w="8879" h="2677" extrusionOk="0">
                  <a:moveTo>
                    <a:pt x="8635" y="244"/>
                  </a:moveTo>
                  <a:lnTo>
                    <a:pt x="8635"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1517068" y="2843878"/>
              <a:ext cx="69568" cy="4360"/>
            </a:xfrm>
            <a:custGeom>
              <a:avLst/>
              <a:gdLst/>
              <a:ahLst/>
              <a:cxnLst/>
              <a:rect l="l" t="t" r="r" b="b"/>
              <a:pathLst>
                <a:path w="3893" h="244" extrusionOk="0">
                  <a:moveTo>
                    <a:pt x="0" y="1"/>
                  </a:moveTo>
                  <a:lnTo>
                    <a:pt x="0"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582276" y="284387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71376" y="2843878"/>
              <a:ext cx="158668" cy="47838"/>
            </a:xfrm>
            <a:custGeom>
              <a:avLst/>
              <a:gdLst/>
              <a:ahLst/>
              <a:cxnLst/>
              <a:rect l="l" t="t" r="r" b="b"/>
              <a:pathLst>
                <a:path w="8879" h="2677" extrusionOk="0">
                  <a:moveTo>
                    <a:pt x="8514" y="244"/>
                  </a:moveTo>
                  <a:lnTo>
                    <a:pt x="8514"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1671376" y="2843878"/>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1734403" y="2843878"/>
              <a:ext cx="95640" cy="4360"/>
            </a:xfrm>
            <a:custGeom>
              <a:avLst/>
              <a:gdLst/>
              <a:ahLst/>
              <a:cxnLst/>
              <a:rect l="l" t="t" r="r" b="b"/>
              <a:pathLst>
                <a:path w="5352" h="244" extrusionOk="0">
                  <a:moveTo>
                    <a:pt x="0" y="1"/>
                  </a:moveTo>
                  <a:lnTo>
                    <a:pt x="0" y="244"/>
                  </a:lnTo>
                  <a:lnTo>
                    <a:pt x="5352" y="244"/>
                  </a:lnTo>
                  <a:lnTo>
                    <a:pt x="53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a:off x="1823503" y="2843878"/>
              <a:ext cx="158668" cy="47838"/>
            </a:xfrm>
            <a:custGeom>
              <a:avLst/>
              <a:gdLst/>
              <a:ahLst/>
              <a:cxnLst/>
              <a:rect l="l" t="t" r="r" b="b"/>
              <a:pathLst>
                <a:path w="8879" h="2677" extrusionOk="0">
                  <a:moveTo>
                    <a:pt x="8636" y="244"/>
                  </a:moveTo>
                  <a:lnTo>
                    <a:pt x="8636" y="2433"/>
                  </a:lnTo>
                  <a:lnTo>
                    <a:pt x="366" y="2433"/>
                  </a:lnTo>
                  <a:lnTo>
                    <a:pt x="366"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a:off x="1823503" y="2843878"/>
              <a:ext cx="158668" cy="47838"/>
            </a:xfrm>
            <a:custGeom>
              <a:avLst/>
              <a:gdLst/>
              <a:ahLst/>
              <a:cxnLst/>
              <a:rect l="l" t="t" r="r" b="b"/>
              <a:pathLst>
                <a:path w="8879" h="2677" fill="none" extrusionOk="0">
                  <a:moveTo>
                    <a:pt x="8879" y="2676"/>
                  </a:moveTo>
                  <a:lnTo>
                    <a:pt x="1" y="2676"/>
                  </a:lnTo>
                  <a:lnTo>
                    <a:pt x="1" y="1"/>
                  </a:lnTo>
                  <a:lnTo>
                    <a:pt x="8879" y="1"/>
                  </a:lnTo>
                  <a:lnTo>
                    <a:pt x="8879"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1830026" y="2848238"/>
              <a:ext cx="147803" cy="39135"/>
            </a:xfrm>
            <a:custGeom>
              <a:avLst/>
              <a:gdLst/>
              <a:ahLst/>
              <a:cxnLst/>
              <a:rect l="l" t="t" r="r" b="b"/>
              <a:pathLst>
                <a:path w="8271" h="2190" fill="none" extrusionOk="0">
                  <a:moveTo>
                    <a:pt x="1" y="2189"/>
                  </a:moveTo>
                  <a:lnTo>
                    <a:pt x="8271" y="2189"/>
                  </a:lnTo>
                  <a:lnTo>
                    <a:pt x="8271" y="0"/>
                  </a:lnTo>
                  <a:lnTo>
                    <a:pt x="1" y="0"/>
                  </a:lnTo>
                  <a:lnTo>
                    <a:pt x="1"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1823503" y="2843878"/>
              <a:ext cx="69568" cy="4360"/>
            </a:xfrm>
            <a:custGeom>
              <a:avLst/>
              <a:gdLst/>
              <a:ahLst/>
              <a:cxnLst/>
              <a:rect l="l" t="t" r="r" b="b"/>
              <a:pathLst>
                <a:path w="3893" h="244" extrusionOk="0">
                  <a:moveTo>
                    <a:pt x="1" y="1"/>
                  </a:moveTo>
                  <a:lnTo>
                    <a:pt x="1" y="244"/>
                  </a:lnTo>
                  <a:lnTo>
                    <a:pt x="3893" y="244"/>
                  </a:lnTo>
                  <a:lnTo>
                    <a:pt x="389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1888711" y="2843878"/>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1888711" y="2843878"/>
              <a:ext cx="93460" cy="4360"/>
            </a:xfrm>
            <a:custGeom>
              <a:avLst/>
              <a:gdLst/>
              <a:ahLst/>
              <a:cxnLst/>
              <a:rect l="l" t="t" r="r" b="b"/>
              <a:pathLst>
                <a:path w="5230" h="244" fill="none" extrusionOk="0">
                  <a:moveTo>
                    <a:pt x="5108" y="244"/>
                  </a:moveTo>
                  <a:lnTo>
                    <a:pt x="0" y="244"/>
                  </a:lnTo>
                  <a:lnTo>
                    <a:pt x="0" y="1"/>
                  </a:lnTo>
                  <a:lnTo>
                    <a:pt x="122" y="1"/>
                  </a:lnTo>
                  <a:lnTo>
                    <a:pt x="5230" y="1"/>
                  </a:lnTo>
                  <a:lnTo>
                    <a:pt x="5230"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1430131" y="2889518"/>
              <a:ext cx="156505" cy="47838"/>
            </a:xfrm>
            <a:custGeom>
              <a:avLst/>
              <a:gdLst/>
              <a:ahLst/>
              <a:cxnLst/>
              <a:rect l="l" t="t" r="r" b="b"/>
              <a:pathLst>
                <a:path w="8758" h="2677" extrusionOk="0">
                  <a:moveTo>
                    <a:pt x="8514" y="244"/>
                  </a:moveTo>
                  <a:lnTo>
                    <a:pt x="8514" y="2433"/>
                  </a:lnTo>
                  <a:lnTo>
                    <a:pt x="244" y="2433"/>
                  </a:lnTo>
                  <a:lnTo>
                    <a:pt x="244" y="244"/>
                  </a:lnTo>
                  <a:close/>
                  <a:moveTo>
                    <a:pt x="1" y="1"/>
                  </a:moveTo>
                  <a:lnTo>
                    <a:pt x="1"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1582276" y="2889518"/>
              <a:ext cx="156488" cy="47838"/>
            </a:xfrm>
            <a:custGeom>
              <a:avLst/>
              <a:gdLst/>
              <a:ahLst/>
              <a:cxnLst/>
              <a:rect l="l" t="t" r="r" b="b"/>
              <a:pathLst>
                <a:path w="8757" h="2677" extrusionOk="0">
                  <a:moveTo>
                    <a:pt x="8513" y="244"/>
                  </a:moveTo>
                  <a:lnTo>
                    <a:pt x="8513" y="2433"/>
                  </a:lnTo>
                  <a:lnTo>
                    <a:pt x="243" y="2433"/>
                  </a:lnTo>
                  <a:lnTo>
                    <a:pt x="243" y="244"/>
                  </a:lnTo>
                  <a:close/>
                  <a:moveTo>
                    <a:pt x="0" y="1"/>
                  </a:moveTo>
                  <a:lnTo>
                    <a:pt x="0"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1734403" y="2889518"/>
              <a:ext cx="158668" cy="47838"/>
            </a:xfrm>
            <a:custGeom>
              <a:avLst/>
              <a:gdLst/>
              <a:ahLst/>
              <a:cxnLst/>
              <a:rect l="l" t="t" r="r" b="b"/>
              <a:pathLst>
                <a:path w="8879" h="2677" extrusionOk="0">
                  <a:moveTo>
                    <a:pt x="8635" y="244"/>
                  </a:moveTo>
                  <a:lnTo>
                    <a:pt x="8635" y="2433"/>
                  </a:lnTo>
                  <a:lnTo>
                    <a:pt x="365" y="2433"/>
                  </a:lnTo>
                  <a:lnTo>
                    <a:pt x="365"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1888711" y="2889518"/>
              <a:ext cx="156488" cy="47838"/>
            </a:xfrm>
            <a:custGeom>
              <a:avLst/>
              <a:gdLst/>
              <a:ahLst/>
              <a:cxnLst/>
              <a:rect l="l" t="t" r="r" b="b"/>
              <a:pathLst>
                <a:path w="8757" h="2677" extrusionOk="0">
                  <a:moveTo>
                    <a:pt x="8514" y="244"/>
                  </a:moveTo>
                  <a:lnTo>
                    <a:pt x="8514" y="2433"/>
                  </a:lnTo>
                  <a:lnTo>
                    <a:pt x="244" y="2433"/>
                  </a:lnTo>
                  <a:lnTo>
                    <a:pt x="244" y="244"/>
                  </a:lnTo>
                  <a:close/>
                  <a:moveTo>
                    <a:pt x="0" y="1"/>
                  </a:moveTo>
                  <a:lnTo>
                    <a:pt x="0"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1888711" y="2889518"/>
              <a:ext cx="156488" cy="47838"/>
            </a:xfrm>
            <a:custGeom>
              <a:avLst/>
              <a:gdLst/>
              <a:ahLst/>
              <a:cxnLst/>
              <a:rect l="l" t="t" r="r" b="b"/>
              <a:pathLst>
                <a:path w="8757" h="2677" fill="none" extrusionOk="0">
                  <a:moveTo>
                    <a:pt x="8757" y="2676"/>
                  </a:moveTo>
                  <a:lnTo>
                    <a:pt x="0" y="2676"/>
                  </a:lnTo>
                  <a:lnTo>
                    <a:pt x="0" y="1"/>
                  </a:lnTo>
                  <a:lnTo>
                    <a:pt x="8757" y="1"/>
                  </a:lnTo>
                  <a:lnTo>
                    <a:pt x="8757"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1893053" y="2893878"/>
              <a:ext cx="147803" cy="39135"/>
            </a:xfrm>
            <a:custGeom>
              <a:avLst/>
              <a:gdLst/>
              <a:ahLst/>
              <a:cxnLst/>
              <a:rect l="l" t="t" r="r" b="b"/>
              <a:pathLst>
                <a:path w="8271" h="2190" fill="none" extrusionOk="0">
                  <a:moveTo>
                    <a:pt x="1" y="2189"/>
                  </a:moveTo>
                  <a:lnTo>
                    <a:pt x="8271" y="2189"/>
                  </a:lnTo>
                  <a:lnTo>
                    <a:pt x="8271" y="0"/>
                  </a:lnTo>
                  <a:lnTo>
                    <a:pt x="1" y="0"/>
                  </a:lnTo>
                  <a:lnTo>
                    <a:pt x="1"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1364941" y="2935158"/>
              <a:ext cx="156488" cy="47838"/>
            </a:xfrm>
            <a:custGeom>
              <a:avLst/>
              <a:gdLst/>
              <a:ahLst/>
              <a:cxnLst/>
              <a:rect l="l" t="t" r="r" b="b"/>
              <a:pathLst>
                <a:path w="8757" h="2677" extrusionOk="0">
                  <a:moveTo>
                    <a:pt x="8513" y="244"/>
                  </a:moveTo>
                  <a:lnTo>
                    <a:pt x="8513" y="2433"/>
                  </a:lnTo>
                  <a:lnTo>
                    <a:pt x="243" y="2433"/>
                  </a:lnTo>
                  <a:lnTo>
                    <a:pt x="243" y="244"/>
                  </a:lnTo>
                  <a:close/>
                  <a:moveTo>
                    <a:pt x="0" y="1"/>
                  </a:moveTo>
                  <a:lnTo>
                    <a:pt x="0"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1517068" y="2935158"/>
              <a:ext cx="158668" cy="47838"/>
            </a:xfrm>
            <a:custGeom>
              <a:avLst/>
              <a:gdLst/>
              <a:ahLst/>
              <a:cxnLst/>
              <a:rect l="l" t="t" r="r" b="b"/>
              <a:pathLst>
                <a:path w="8879" h="2677" extrusionOk="0">
                  <a:moveTo>
                    <a:pt x="8635" y="244"/>
                  </a:moveTo>
                  <a:lnTo>
                    <a:pt x="8635"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1671376" y="2935158"/>
              <a:ext cx="158668" cy="50018"/>
            </a:xfrm>
            <a:custGeom>
              <a:avLst/>
              <a:gdLst/>
              <a:ahLst/>
              <a:cxnLst/>
              <a:rect l="l" t="t" r="r" b="b"/>
              <a:pathLst>
                <a:path w="8879" h="2799" extrusionOk="0">
                  <a:moveTo>
                    <a:pt x="8514" y="244"/>
                  </a:moveTo>
                  <a:lnTo>
                    <a:pt x="8514" y="2433"/>
                  </a:lnTo>
                  <a:lnTo>
                    <a:pt x="244" y="2433"/>
                  </a:lnTo>
                  <a:lnTo>
                    <a:pt x="244" y="244"/>
                  </a:lnTo>
                  <a:close/>
                  <a:moveTo>
                    <a:pt x="0" y="1"/>
                  </a:moveTo>
                  <a:lnTo>
                    <a:pt x="0" y="2676"/>
                  </a:lnTo>
                  <a:lnTo>
                    <a:pt x="3527" y="2676"/>
                  </a:lnTo>
                  <a:lnTo>
                    <a:pt x="3527" y="2798"/>
                  </a:lnTo>
                  <a:lnTo>
                    <a:pt x="3771" y="2798"/>
                  </a:lnTo>
                  <a:lnTo>
                    <a:pt x="3892"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1823503" y="2935158"/>
              <a:ext cx="158668" cy="47838"/>
            </a:xfrm>
            <a:custGeom>
              <a:avLst/>
              <a:gdLst/>
              <a:ahLst/>
              <a:cxnLst/>
              <a:rect l="l" t="t" r="r" b="b"/>
              <a:pathLst>
                <a:path w="8879" h="2677" extrusionOk="0">
                  <a:moveTo>
                    <a:pt x="8636" y="244"/>
                  </a:moveTo>
                  <a:lnTo>
                    <a:pt x="8636" y="2433"/>
                  </a:lnTo>
                  <a:lnTo>
                    <a:pt x="366" y="2433"/>
                  </a:lnTo>
                  <a:lnTo>
                    <a:pt x="366"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1823503" y="2935158"/>
              <a:ext cx="158668" cy="47838"/>
            </a:xfrm>
            <a:custGeom>
              <a:avLst/>
              <a:gdLst/>
              <a:ahLst/>
              <a:cxnLst/>
              <a:rect l="l" t="t" r="r" b="b"/>
              <a:pathLst>
                <a:path w="8879" h="2677" fill="none" extrusionOk="0">
                  <a:moveTo>
                    <a:pt x="8879" y="2676"/>
                  </a:moveTo>
                  <a:lnTo>
                    <a:pt x="1" y="2676"/>
                  </a:lnTo>
                  <a:lnTo>
                    <a:pt x="1" y="1"/>
                  </a:lnTo>
                  <a:lnTo>
                    <a:pt x="8879" y="1"/>
                  </a:lnTo>
                  <a:lnTo>
                    <a:pt x="8879"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1830026" y="2939518"/>
              <a:ext cx="147803" cy="39135"/>
            </a:xfrm>
            <a:custGeom>
              <a:avLst/>
              <a:gdLst/>
              <a:ahLst/>
              <a:cxnLst/>
              <a:rect l="l" t="t" r="r" b="b"/>
              <a:pathLst>
                <a:path w="8271" h="2190" fill="none" extrusionOk="0">
                  <a:moveTo>
                    <a:pt x="1" y="2189"/>
                  </a:moveTo>
                  <a:lnTo>
                    <a:pt x="8271" y="2189"/>
                  </a:lnTo>
                  <a:lnTo>
                    <a:pt x="8271" y="0"/>
                  </a:lnTo>
                  <a:lnTo>
                    <a:pt x="1" y="0"/>
                  </a:lnTo>
                  <a:lnTo>
                    <a:pt x="1"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1430131" y="2980798"/>
              <a:ext cx="156505" cy="47838"/>
            </a:xfrm>
            <a:custGeom>
              <a:avLst/>
              <a:gdLst/>
              <a:ahLst/>
              <a:cxnLst/>
              <a:rect l="l" t="t" r="r" b="b"/>
              <a:pathLst>
                <a:path w="8758" h="2677" extrusionOk="0">
                  <a:moveTo>
                    <a:pt x="8514" y="244"/>
                  </a:moveTo>
                  <a:lnTo>
                    <a:pt x="8514" y="2433"/>
                  </a:lnTo>
                  <a:lnTo>
                    <a:pt x="244" y="2433"/>
                  </a:lnTo>
                  <a:lnTo>
                    <a:pt x="244" y="244"/>
                  </a:lnTo>
                  <a:close/>
                  <a:moveTo>
                    <a:pt x="1" y="1"/>
                  </a:moveTo>
                  <a:lnTo>
                    <a:pt x="1"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1430131" y="2978635"/>
              <a:ext cx="91298" cy="6540"/>
            </a:xfrm>
            <a:custGeom>
              <a:avLst/>
              <a:gdLst/>
              <a:ahLst/>
              <a:cxnLst/>
              <a:rect l="l" t="t" r="r" b="b"/>
              <a:pathLst>
                <a:path w="5109" h="366" extrusionOk="0">
                  <a:moveTo>
                    <a:pt x="122" y="0"/>
                  </a:moveTo>
                  <a:lnTo>
                    <a:pt x="1" y="122"/>
                  </a:lnTo>
                  <a:lnTo>
                    <a:pt x="1" y="365"/>
                  </a:lnTo>
                  <a:lnTo>
                    <a:pt x="4987" y="365"/>
                  </a:lnTo>
                  <a:lnTo>
                    <a:pt x="5109" y="243"/>
                  </a:lnTo>
                  <a:lnTo>
                    <a:pt x="510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1517068" y="2978635"/>
              <a:ext cx="69568" cy="6540"/>
            </a:xfrm>
            <a:custGeom>
              <a:avLst/>
              <a:gdLst/>
              <a:ahLst/>
              <a:cxnLst/>
              <a:rect l="l" t="t" r="r" b="b"/>
              <a:pathLst>
                <a:path w="3893" h="366" extrusionOk="0">
                  <a:moveTo>
                    <a:pt x="122" y="0"/>
                  </a:moveTo>
                  <a:lnTo>
                    <a:pt x="0" y="122"/>
                  </a:lnTo>
                  <a:lnTo>
                    <a:pt x="0" y="365"/>
                  </a:lnTo>
                  <a:lnTo>
                    <a:pt x="3771" y="365"/>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1582276" y="2978635"/>
              <a:ext cx="156488" cy="50000"/>
            </a:xfrm>
            <a:custGeom>
              <a:avLst/>
              <a:gdLst/>
              <a:ahLst/>
              <a:cxnLst/>
              <a:rect l="l" t="t" r="r" b="b"/>
              <a:pathLst>
                <a:path w="8757" h="2798" extrusionOk="0">
                  <a:moveTo>
                    <a:pt x="8513" y="365"/>
                  </a:moveTo>
                  <a:lnTo>
                    <a:pt x="8513" y="2554"/>
                  </a:lnTo>
                  <a:lnTo>
                    <a:pt x="243" y="2554"/>
                  </a:lnTo>
                  <a:lnTo>
                    <a:pt x="243" y="365"/>
                  </a:lnTo>
                  <a:close/>
                  <a:moveTo>
                    <a:pt x="5108" y="0"/>
                  </a:moveTo>
                  <a:lnTo>
                    <a:pt x="4986" y="122"/>
                  </a:lnTo>
                  <a:lnTo>
                    <a:pt x="0" y="122"/>
                  </a:lnTo>
                  <a:lnTo>
                    <a:pt x="0" y="2797"/>
                  </a:lnTo>
                  <a:lnTo>
                    <a:pt x="8757" y="2797"/>
                  </a:lnTo>
                  <a:lnTo>
                    <a:pt x="8757" y="122"/>
                  </a:lnTo>
                  <a:lnTo>
                    <a:pt x="5230" y="122"/>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1582276" y="2978635"/>
              <a:ext cx="93460" cy="6540"/>
            </a:xfrm>
            <a:custGeom>
              <a:avLst/>
              <a:gdLst/>
              <a:ahLst/>
              <a:cxnLst/>
              <a:rect l="l" t="t" r="r" b="b"/>
              <a:pathLst>
                <a:path w="5230" h="366" extrusionOk="0">
                  <a:moveTo>
                    <a:pt x="0" y="0"/>
                  </a:moveTo>
                  <a:lnTo>
                    <a:pt x="0" y="365"/>
                  </a:lnTo>
                  <a:lnTo>
                    <a:pt x="5108" y="365"/>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1671376" y="2978635"/>
              <a:ext cx="67388" cy="6540"/>
            </a:xfrm>
            <a:custGeom>
              <a:avLst/>
              <a:gdLst/>
              <a:ahLst/>
              <a:cxnLst/>
              <a:rect l="l" t="t" r="r" b="b"/>
              <a:pathLst>
                <a:path w="3771" h="366" extrusionOk="0">
                  <a:moveTo>
                    <a:pt x="122" y="0"/>
                  </a:moveTo>
                  <a:lnTo>
                    <a:pt x="0" y="122"/>
                  </a:lnTo>
                  <a:lnTo>
                    <a:pt x="0" y="365"/>
                  </a:lnTo>
                  <a:lnTo>
                    <a:pt x="3649" y="365"/>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1734403" y="2980798"/>
              <a:ext cx="158668" cy="47838"/>
            </a:xfrm>
            <a:custGeom>
              <a:avLst/>
              <a:gdLst/>
              <a:ahLst/>
              <a:cxnLst/>
              <a:rect l="l" t="t" r="r" b="b"/>
              <a:pathLst>
                <a:path w="8879" h="2677" extrusionOk="0">
                  <a:moveTo>
                    <a:pt x="8635" y="244"/>
                  </a:moveTo>
                  <a:lnTo>
                    <a:pt x="8635" y="2433"/>
                  </a:lnTo>
                  <a:lnTo>
                    <a:pt x="365" y="2433"/>
                  </a:lnTo>
                  <a:lnTo>
                    <a:pt x="365"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1734403" y="2978635"/>
              <a:ext cx="95640" cy="6540"/>
            </a:xfrm>
            <a:custGeom>
              <a:avLst/>
              <a:gdLst/>
              <a:ahLst/>
              <a:cxnLst/>
              <a:rect l="l" t="t" r="r" b="b"/>
              <a:pathLst>
                <a:path w="5352" h="366" extrusionOk="0">
                  <a:moveTo>
                    <a:pt x="244" y="0"/>
                  </a:moveTo>
                  <a:lnTo>
                    <a:pt x="0" y="122"/>
                  </a:lnTo>
                  <a:lnTo>
                    <a:pt x="0" y="365"/>
                  </a:lnTo>
                  <a:lnTo>
                    <a:pt x="5352" y="365"/>
                  </a:lnTo>
                  <a:lnTo>
                    <a:pt x="53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a:off x="1823503" y="2978635"/>
              <a:ext cx="69568" cy="6540"/>
            </a:xfrm>
            <a:custGeom>
              <a:avLst/>
              <a:gdLst/>
              <a:ahLst/>
              <a:cxnLst/>
              <a:rect l="l" t="t" r="r" b="b"/>
              <a:pathLst>
                <a:path w="3893" h="366" extrusionOk="0">
                  <a:moveTo>
                    <a:pt x="244" y="0"/>
                  </a:moveTo>
                  <a:lnTo>
                    <a:pt x="1" y="122"/>
                  </a:lnTo>
                  <a:lnTo>
                    <a:pt x="1" y="365"/>
                  </a:lnTo>
                  <a:lnTo>
                    <a:pt x="3771" y="365"/>
                  </a:lnTo>
                  <a:lnTo>
                    <a:pt x="3893" y="243"/>
                  </a:lnTo>
                  <a:lnTo>
                    <a:pt x="389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1888711" y="2978635"/>
              <a:ext cx="156488" cy="50000"/>
            </a:xfrm>
            <a:custGeom>
              <a:avLst/>
              <a:gdLst/>
              <a:ahLst/>
              <a:cxnLst/>
              <a:rect l="l" t="t" r="r" b="b"/>
              <a:pathLst>
                <a:path w="8757" h="2798" extrusionOk="0">
                  <a:moveTo>
                    <a:pt x="8514" y="365"/>
                  </a:moveTo>
                  <a:lnTo>
                    <a:pt x="8514" y="2554"/>
                  </a:lnTo>
                  <a:lnTo>
                    <a:pt x="244" y="2554"/>
                  </a:lnTo>
                  <a:lnTo>
                    <a:pt x="244" y="365"/>
                  </a:lnTo>
                  <a:close/>
                  <a:moveTo>
                    <a:pt x="5108" y="0"/>
                  </a:moveTo>
                  <a:lnTo>
                    <a:pt x="4987" y="122"/>
                  </a:lnTo>
                  <a:lnTo>
                    <a:pt x="0" y="122"/>
                  </a:lnTo>
                  <a:lnTo>
                    <a:pt x="0" y="2797"/>
                  </a:lnTo>
                  <a:lnTo>
                    <a:pt x="8757" y="2797"/>
                  </a:lnTo>
                  <a:lnTo>
                    <a:pt x="8757" y="122"/>
                  </a:lnTo>
                  <a:lnTo>
                    <a:pt x="5351" y="122"/>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1888711" y="2978635"/>
              <a:ext cx="156488" cy="50000"/>
            </a:xfrm>
            <a:custGeom>
              <a:avLst/>
              <a:gdLst/>
              <a:ahLst/>
              <a:cxnLst/>
              <a:rect l="l" t="t" r="r" b="b"/>
              <a:pathLst>
                <a:path w="8757" h="2798" fill="none" extrusionOk="0">
                  <a:moveTo>
                    <a:pt x="5230" y="2797"/>
                  </a:moveTo>
                  <a:lnTo>
                    <a:pt x="0" y="2797"/>
                  </a:lnTo>
                  <a:lnTo>
                    <a:pt x="0" y="122"/>
                  </a:lnTo>
                  <a:lnTo>
                    <a:pt x="4987" y="122"/>
                  </a:lnTo>
                  <a:lnTo>
                    <a:pt x="5108" y="0"/>
                  </a:lnTo>
                  <a:lnTo>
                    <a:pt x="5351" y="0"/>
                  </a:lnTo>
                  <a:lnTo>
                    <a:pt x="5351" y="122"/>
                  </a:lnTo>
                  <a:lnTo>
                    <a:pt x="8757" y="122"/>
                  </a:lnTo>
                  <a:lnTo>
                    <a:pt x="8757" y="2797"/>
                  </a:lnTo>
                  <a:lnTo>
                    <a:pt x="5230"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1893053" y="2985158"/>
              <a:ext cx="147803" cy="39135"/>
            </a:xfrm>
            <a:custGeom>
              <a:avLst/>
              <a:gdLst/>
              <a:ahLst/>
              <a:cxnLst/>
              <a:rect l="l" t="t" r="r" b="b"/>
              <a:pathLst>
                <a:path w="8271" h="2190" fill="none" extrusionOk="0">
                  <a:moveTo>
                    <a:pt x="4987" y="2189"/>
                  </a:moveTo>
                  <a:lnTo>
                    <a:pt x="8271" y="2189"/>
                  </a:lnTo>
                  <a:lnTo>
                    <a:pt x="8271" y="0"/>
                  </a:lnTo>
                  <a:lnTo>
                    <a:pt x="1" y="0"/>
                  </a:lnTo>
                  <a:lnTo>
                    <a:pt x="1" y="2189"/>
                  </a:lnTo>
                  <a:lnTo>
                    <a:pt x="4987"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a:off x="1979991" y="2978635"/>
              <a:ext cx="65208" cy="6540"/>
            </a:xfrm>
            <a:custGeom>
              <a:avLst/>
              <a:gdLst/>
              <a:ahLst/>
              <a:cxnLst/>
              <a:rect l="l" t="t" r="r" b="b"/>
              <a:pathLst>
                <a:path w="3649" h="366" extrusionOk="0">
                  <a:moveTo>
                    <a:pt x="122" y="0"/>
                  </a:moveTo>
                  <a:lnTo>
                    <a:pt x="0" y="122"/>
                  </a:lnTo>
                  <a:lnTo>
                    <a:pt x="0" y="365"/>
                  </a:lnTo>
                  <a:lnTo>
                    <a:pt x="3527" y="365"/>
                  </a:lnTo>
                  <a:lnTo>
                    <a:pt x="3649" y="243"/>
                  </a:lnTo>
                  <a:lnTo>
                    <a:pt x="364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a:off x="1979991" y="2978635"/>
              <a:ext cx="65208" cy="6540"/>
            </a:xfrm>
            <a:custGeom>
              <a:avLst/>
              <a:gdLst/>
              <a:ahLst/>
              <a:cxnLst/>
              <a:rect l="l" t="t" r="r" b="b"/>
              <a:pathLst>
                <a:path w="3649" h="366" fill="none" extrusionOk="0">
                  <a:moveTo>
                    <a:pt x="3527" y="365"/>
                  </a:moveTo>
                  <a:lnTo>
                    <a:pt x="0" y="365"/>
                  </a:lnTo>
                  <a:lnTo>
                    <a:pt x="0" y="122"/>
                  </a:lnTo>
                  <a:lnTo>
                    <a:pt x="122" y="0"/>
                  </a:lnTo>
                  <a:lnTo>
                    <a:pt x="3649" y="0"/>
                  </a:lnTo>
                  <a:lnTo>
                    <a:pt x="3649" y="243"/>
                  </a:lnTo>
                  <a:lnTo>
                    <a:pt x="3527" y="3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1979991" y="3024275"/>
              <a:ext cx="65208" cy="4360"/>
            </a:xfrm>
            <a:custGeom>
              <a:avLst/>
              <a:gdLst/>
              <a:ahLst/>
              <a:cxnLst/>
              <a:rect l="l" t="t" r="r" b="b"/>
              <a:pathLst>
                <a:path w="3649" h="244" extrusionOk="0">
                  <a:moveTo>
                    <a:pt x="0" y="0"/>
                  </a:moveTo>
                  <a:lnTo>
                    <a:pt x="0" y="243"/>
                  </a:lnTo>
                  <a:lnTo>
                    <a:pt x="3649" y="243"/>
                  </a:lnTo>
                  <a:lnTo>
                    <a:pt x="364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1979991" y="3024275"/>
              <a:ext cx="65208" cy="4360"/>
            </a:xfrm>
            <a:custGeom>
              <a:avLst/>
              <a:gdLst/>
              <a:ahLst/>
              <a:cxnLst/>
              <a:rect l="l" t="t" r="r" b="b"/>
              <a:pathLst>
                <a:path w="3649" h="244" fill="none" extrusionOk="0">
                  <a:moveTo>
                    <a:pt x="3649" y="243"/>
                  </a:moveTo>
                  <a:lnTo>
                    <a:pt x="0" y="243"/>
                  </a:lnTo>
                  <a:lnTo>
                    <a:pt x="0" y="0"/>
                  </a:lnTo>
                  <a:lnTo>
                    <a:pt x="122" y="0"/>
                  </a:lnTo>
                  <a:lnTo>
                    <a:pt x="3649" y="0"/>
                  </a:lnTo>
                  <a:lnTo>
                    <a:pt x="3649"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1888711" y="2978635"/>
              <a:ext cx="93460" cy="6540"/>
            </a:xfrm>
            <a:custGeom>
              <a:avLst/>
              <a:gdLst/>
              <a:ahLst/>
              <a:cxnLst/>
              <a:rect l="l" t="t" r="r" b="b"/>
              <a:pathLst>
                <a:path w="5230" h="366" extrusionOk="0">
                  <a:moveTo>
                    <a:pt x="0" y="0"/>
                  </a:moveTo>
                  <a:lnTo>
                    <a:pt x="0" y="365"/>
                  </a:lnTo>
                  <a:lnTo>
                    <a:pt x="5108" y="365"/>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a:off x="1888711" y="2978635"/>
              <a:ext cx="93460" cy="6540"/>
            </a:xfrm>
            <a:custGeom>
              <a:avLst/>
              <a:gdLst/>
              <a:ahLst/>
              <a:cxnLst/>
              <a:rect l="l" t="t" r="r" b="b"/>
              <a:pathLst>
                <a:path w="5230" h="366" fill="none" extrusionOk="0">
                  <a:moveTo>
                    <a:pt x="5108" y="365"/>
                  </a:moveTo>
                  <a:lnTo>
                    <a:pt x="0" y="365"/>
                  </a:lnTo>
                  <a:lnTo>
                    <a:pt x="0" y="0"/>
                  </a:lnTo>
                  <a:lnTo>
                    <a:pt x="5230" y="0"/>
                  </a:lnTo>
                  <a:lnTo>
                    <a:pt x="5230" y="243"/>
                  </a:lnTo>
                  <a:lnTo>
                    <a:pt x="5108" y="3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1364941" y="3024275"/>
              <a:ext cx="156488" cy="50000"/>
            </a:xfrm>
            <a:custGeom>
              <a:avLst/>
              <a:gdLst/>
              <a:ahLst/>
              <a:cxnLst/>
              <a:rect l="l" t="t" r="r" b="b"/>
              <a:pathLst>
                <a:path w="8757" h="2798" extrusionOk="0">
                  <a:moveTo>
                    <a:pt x="8513" y="243"/>
                  </a:moveTo>
                  <a:lnTo>
                    <a:pt x="8513" y="2554"/>
                  </a:lnTo>
                  <a:lnTo>
                    <a:pt x="243" y="2554"/>
                  </a:lnTo>
                  <a:lnTo>
                    <a:pt x="243"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1430131" y="3024275"/>
              <a:ext cx="91298" cy="4360"/>
            </a:xfrm>
            <a:custGeom>
              <a:avLst/>
              <a:gdLst/>
              <a:ahLst/>
              <a:cxnLst/>
              <a:rect l="l" t="t" r="r" b="b"/>
              <a:pathLst>
                <a:path w="5109" h="244" extrusionOk="0">
                  <a:moveTo>
                    <a:pt x="1" y="0"/>
                  </a:moveTo>
                  <a:lnTo>
                    <a:pt x="1" y="243"/>
                  </a:lnTo>
                  <a:lnTo>
                    <a:pt x="5109" y="243"/>
                  </a:lnTo>
                  <a:lnTo>
                    <a:pt x="510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1517068" y="3024275"/>
              <a:ext cx="158668" cy="50000"/>
            </a:xfrm>
            <a:custGeom>
              <a:avLst/>
              <a:gdLst/>
              <a:ahLst/>
              <a:cxnLst/>
              <a:rect l="l" t="t" r="r" b="b"/>
              <a:pathLst>
                <a:path w="8879" h="2798" extrusionOk="0">
                  <a:moveTo>
                    <a:pt x="8635" y="243"/>
                  </a:moveTo>
                  <a:lnTo>
                    <a:pt x="8635" y="2554"/>
                  </a:lnTo>
                  <a:lnTo>
                    <a:pt x="244" y="2554"/>
                  </a:lnTo>
                  <a:lnTo>
                    <a:pt x="244"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1517068" y="3024275"/>
              <a:ext cx="69568" cy="4360"/>
            </a:xfrm>
            <a:custGeom>
              <a:avLst/>
              <a:gdLst/>
              <a:ahLst/>
              <a:cxnLst/>
              <a:rect l="l" t="t" r="r" b="b"/>
              <a:pathLst>
                <a:path w="3893" h="244" extrusionOk="0">
                  <a:moveTo>
                    <a:pt x="0" y="0"/>
                  </a:moveTo>
                  <a:lnTo>
                    <a:pt x="0"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a:off x="1582276" y="302427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6"/>
            <p:cNvSpPr/>
            <p:nvPr/>
          </p:nvSpPr>
          <p:spPr>
            <a:xfrm>
              <a:off x="1671376" y="3024275"/>
              <a:ext cx="158668" cy="50000"/>
            </a:xfrm>
            <a:custGeom>
              <a:avLst/>
              <a:gdLst/>
              <a:ahLst/>
              <a:cxnLst/>
              <a:rect l="l" t="t" r="r" b="b"/>
              <a:pathLst>
                <a:path w="8879" h="2798" extrusionOk="0">
                  <a:moveTo>
                    <a:pt x="8514" y="243"/>
                  </a:moveTo>
                  <a:lnTo>
                    <a:pt x="8514" y="2554"/>
                  </a:lnTo>
                  <a:lnTo>
                    <a:pt x="244" y="2554"/>
                  </a:lnTo>
                  <a:lnTo>
                    <a:pt x="244"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1671376" y="3024275"/>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1734403" y="3024275"/>
              <a:ext cx="95640" cy="4360"/>
            </a:xfrm>
            <a:custGeom>
              <a:avLst/>
              <a:gdLst/>
              <a:ahLst/>
              <a:cxnLst/>
              <a:rect l="l" t="t" r="r" b="b"/>
              <a:pathLst>
                <a:path w="5352" h="244" extrusionOk="0">
                  <a:moveTo>
                    <a:pt x="0" y="0"/>
                  </a:moveTo>
                  <a:lnTo>
                    <a:pt x="0" y="243"/>
                  </a:lnTo>
                  <a:lnTo>
                    <a:pt x="5352" y="243"/>
                  </a:lnTo>
                  <a:lnTo>
                    <a:pt x="53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1823503" y="3024275"/>
              <a:ext cx="158668" cy="50000"/>
            </a:xfrm>
            <a:custGeom>
              <a:avLst/>
              <a:gdLst/>
              <a:ahLst/>
              <a:cxnLst/>
              <a:rect l="l" t="t" r="r" b="b"/>
              <a:pathLst>
                <a:path w="8879" h="2798" extrusionOk="0">
                  <a:moveTo>
                    <a:pt x="8636" y="243"/>
                  </a:moveTo>
                  <a:lnTo>
                    <a:pt x="8636" y="2554"/>
                  </a:lnTo>
                  <a:lnTo>
                    <a:pt x="366" y="2554"/>
                  </a:lnTo>
                  <a:lnTo>
                    <a:pt x="366" y="243"/>
                  </a:lnTo>
                  <a:close/>
                  <a:moveTo>
                    <a:pt x="1" y="0"/>
                  </a:moveTo>
                  <a:lnTo>
                    <a:pt x="1"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a:off x="1823503" y="3024275"/>
              <a:ext cx="158668" cy="50000"/>
            </a:xfrm>
            <a:custGeom>
              <a:avLst/>
              <a:gdLst/>
              <a:ahLst/>
              <a:cxnLst/>
              <a:rect l="l" t="t" r="r" b="b"/>
              <a:pathLst>
                <a:path w="8879" h="2798" fill="none" extrusionOk="0">
                  <a:moveTo>
                    <a:pt x="8879" y="2797"/>
                  </a:moveTo>
                  <a:lnTo>
                    <a:pt x="1" y="2797"/>
                  </a:lnTo>
                  <a:lnTo>
                    <a:pt x="1" y="0"/>
                  </a:lnTo>
                  <a:lnTo>
                    <a:pt x="8879" y="0"/>
                  </a:lnTo>
                  <a:lnTo>
                    <a:pt x="8879"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a:off x="1830026" y="3028618"/>
              <a:ext cx="147803" cy="41315"/>
            </a:xfrm>
            <a:custGeom>
              <a:avLst/>
              <a:gdLst/>
              <a:ahLst/>
              <a:cxnLst/>
              <a:rect l="l" t="t" r="r" b="b"/>
              <a:pathLst>
                <a:path w="8271" h="2312" fill="none" extrusionOk="0">
                  <a:moveTo>
                    <a:pt x="1" y="2311"/>
                  </a:moveTo>
                  <a:lnTo>
                    <a:pt x="8271" y="2311"/>
                  </a:lnTo>
                  <a:lnTo>
                    <a:pt x="827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a:off x="1823503" y="3024275"/>
              <a:ext cx="69568" cy="4360"/>
            </a:xfrm>
            <a:custGeom>
              <a:avLst/>
              <a:gdLst/>
              <a:ahLst/>
              <a:cxnLst/>
              <a:rect l="l" t="t" r="r" b="b"/>
              <a:pathLst>
                <a:path w="3893" h="244" extrusionOk="0">
                  <a:moveTo>
                    <a:pt x="1" y="0"/>
                  </a:moveTo>
                  <a:lnTo>
                    <a:pt x="1" y="243"/>
                  </a:lnTo>
                  <a:lnTo>
                    <a:pt x="3893" y="243"/>
                  </a:lnTo>
                  <a:lnTo>
                    <a:pt x="389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a:off x="1888711" y="302427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a:off x="1888711" y="3024275"/>
              <a:ext cx="93460" cy="4360"/>
            </a:xfrm>
            <a:custGeom>
              <a:avLst/>
              <a:gdLst/>
              <a:ahLst/>
              <a:cxnLst/>
              <a:rect l="l" t="t" r="r" b="b"/>
              <a:pathLst>
                <a:path w="5230" h="244" fill="none" extrusionOk="0">
                  <a:moveTo>
                    <a:pt x="5108" y="243"/>
                  </a:moveTo>
                  <a:lnTo>
                    <a:pt x="0" y="243"/>
                  </a:lnTo>
                  <a:lnTo>
                    <a:pt x="0" y="0"/>
                  </a:lnTo>
                  <a:lnTo>
                    <a:pt x="122" y="0"/>
                  </a:lnTo>
                  <a:lnTo>
                    <a:pt x="5230" y="0"/>
                  </a:lnTo>
                  <a:lnTo>
                    <a:pt x="5230"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6"/>
            <p:cNvSpPr/>
            <p:nvPr/>
          </p:nvSpPr>
          <p:spPr>
            <a:xfrm>
              <a:off x="1430131" y="3069915"/>
              <a:ext cx="156505" cy="50000"/>
            </a:xfrm>
            <a:custGeom>
              <a:avLst/>
              <a:gdLst/>
              <a:ahLst/>
              <a:cxnLst/>
              <a:rect l="l" t="t" r="r" b="b"/>
              <a:pathLst>
                <a:path w="8758" h="2798" extrusionOk="0">
                  <a:moveTo>
                    <a:pt x="8514" y="243"/>
                  </a:moveTo>
                  <a:lnTo>
                    <a:pt x="8514" y="2554"/>
                  </a:lnTo>
                  <a:lnTo>
                    <a:pt x="244" y="2554"/>
                  </a:lnTo>
                  <a:lnTo>
                    <a:pt x="244" y="243"/>
                  </a:lnTo>
                  <a:close/>
                  <a:moveTo>
                    <a:pt x="1" y="0"/>
                  </a:moveTo>
                  <a:lnTo>
                    <a:pt x="1"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a:off x="1582276" y="3069915"/>
              <a:ext cx="156488" cy="50000"/>
            </a:xfrm>
            <a:custGeom>
              <a:avLst/>
              <a:gdLst/>
              <a:ahLst/>
              <a:cxnLst/>
              <a:rect l="l" t="t" r="r" b="b"/>
              <a:pathLst>
                <a:path w="8757" h="2798" extrusionOk="0">
                  <a:moveTo>
                    <a:pt x="8513" y="243"/>
                  </a:moveTo>
                  <a:lnTo>
                    <a:pt x="8513" y="2554"/>
                  </a:lnTo>
                  <a:lnTo>
                    <a:pt x="243" y="2554"/>
                  </a:lnTo>
                  <a:lnTo>
                    <a:pt x="243"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6"/>
            <p:cNvSpPr/>
            <p:nvPr/>
          </p:nvSpPr>
          <p:spPr>
            <a:xfrm>
              <a:off x="1734403" y="3069915"/>
              <a:ext cx="158668" cy="50000"/>
            </a:xfrm>
            <a:custGeom>
              <a:avLst/>
              <a:gdLst/>
              <a:ahLst/>
              <a:cxnLst/>
              <a:rect l="l" t="t" r="r" b="b"/>
              <a:pathLst>
                <a:path w="8879" h="2798" extrusionOk="0">
                  <a:moveTo>
                    <a:pt x="8635" y="243"/>
                  </a:moveTo>
                  <a:lnTo>
                    <a:pt x="8635" y="2554"/>
                  </a:lnTo>
                  <a:lnTo>
                    <a:pt x="365" y="2554"/>
                  </a:lnTo>
                  <a:lnTo>
                    <a:pt x="365"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6"/>
            <p:cNvSpPr/>
            <p:nvPr/>
          </p:nvSpPr>
          <p:spPr>
            <a:xfrm>
              <a:off x="1734403" y="3069915"/>
              <a:ext cx="158668" cy="50000"/>
            </a:xfrm>
            <a:custGeom>
              <a:avLst/>
              <a:gdLst/>
              <a:ahLst/>
              <a:cxnLst/>
              <a:rect l="l" t="t" r="r" b="b"/>
              <a:pathLst>
                <a:path w="8879" h="2798" fill="none" extrusionOk="0">
                  <a:moveTo>
                    <a:pt x="8879" y="2797"/>
                  </a:moveTo>
                  <a:lnTo>
                    <a:pt x="0" y="2797"/>
                  </a:lnTo>
                  <a:lnTo>
                    <a:pt x="0" y="0"/>
                  </a:lnTo>
                  <a:lnTo>
                    <a:pt x="8879" y="0"/>
                  </a:lnTo>
                  <a:lnTo>
                    <a:pt x="8879"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a:off x="1740926" y="3074258"/>
              <a:ext cx="147803" cy="41315"/>
            </a:xfrm>
            <a:custGeom>
              <a:avLst/>
              <a:gdLst/>
              <a:ahLst/>
              <a:cxnLst/>
              <a:rect l="l" t="t" r="r" b="b"/>
              <a:pathLst>
                <a:path w="8271" h="2312"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a:off x="1888711" y="3069915"/>
              <a:ext cx="156488" cy="50000"/>
            </a:xfrm>
            <a:custGeom>
              <a:avLst/>
              <a:gdLst/>
              <a:ahLst/>
              <a:cxnLst/>
              <a:rect l="l" t="t" r="r" b="b"/>
              <a:pathLst>
                <a:path w="8757" h="2798" extrusionOk="0">
                  <a:moveTo>
                    <a:pt x="8514" y="243"/>
                  </a:moveTo>
                  <a:lnTo>
                    <a:pt x="8514" y="2554"/>
                  </a:lnTo>
                  <a:lnTo>
                    <a:pt x="244" y="2554"/>
                  </a:lnTo>
                  <a:lnTo>
                    <a:pt x="244"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6"/>
            <p:cNvSpPr/>
            <p:nvPr/>
          </p:nvSpPr>
          <p:spPr>
            <a:xfrm>
              <a:off x="1888711" y="3069915"/>
              <a:ext cx="156488" cy="50000"/>
            </a:xfrm>
            <a:custGeom>
              <a:avLst/>
              <a:gdLst/>
              <a:ahLst/>
              <a:cxnLst/>
              <a:rect l="l" t="t" r="r" b="b"/>
              <a:pathLst>
                <a:path w="8757" h="2798" fill="none" extrusionOk="0">
                  <a:moveTo>
                    <a:pt x="8757" y="2797"/>
                  </a:moveTo>
                  <a:lnTo>
                    <a:pt x="0" y="2797"/>
                  </a:lnTo>
                  <a:lnTo>
                    <a:pt x="0" y="0"/>
                  </a:lnTo>
                  <a:lnTo>
                    <a:pt x="8757" y="0"/>
                  </a:lnTo>
                  <a:lnTo>
                    <a:pt x="8757"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6"/>
            <p:cNvSpPr/>
            <p:nvPr/>
          </p:nvSpPr>
          <p:spPr>
            <a:xfrm>
              <a:off x="1893053" y="3074258"/>
              <a:ext cx="147803" cy="41315"/>
            </a:xfrm>
            <a:custGeom>
              <a:avLst/>
              <a:gdLst/>
              <a:ahLst/>
              <a:cxnLst/>
              <a:rect l="l" t="t" r="r" b="b"/>
              <a:pathLst>
                <a:path w="8271" h="2312" fill="none" extrusionOk="0">
                  <a:moveTo>
                    <a:pt x="1" y="2311"/>
                  </a:moveTo>
                  <a:lnTo>
                    <a:pt x="8271" y="2311"/>
                  </a:lnTo>
                  <a:lnTo>
                    <a:pt x="827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1364941" y="3117717"/>
              <a:ext cx="156488" cy="47838"/>
            </a:xfrm>
            <a:custGeom>
              <a:avLst/>
              <a:gdLst/>
              <a:ahLst/>
              <a:cxnLst/>
              <a:rect l="l" t="t" r="r" b="b"/>
              <a:pathLst>
                <a:path w="8757" h="2677" extrusionOk="0">
                  <a:moveTo>
                    <a:pt x="8513" y="244"/>
                  </a:moveTo>
                  <a:lnTo>
                    <a:pt x="8513" y="2433"/>
                  </a:lnTo>
                  <a:lnTo>
                    <a:pt x="243" y="2433"/>
                  </a:lnTo>
                  <a:lnTo>
                    <a:pt x="243" y="244"/>
                  </a:lnTo>
                  <a:close/>
                  <a:moveTo>
                    <a:pt x="0" y="1"/>
                  </a:moveTo>
                  <a:lnTo>
                    <a:pt x="0"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a:off x="1517068" y="3117717"/>
              <a:ext cx="158668" cy="47838"/>
            </a:xfrm>
            <a:custGeom>
              <a:avLst/>
              <a:gdLst/>
              <a:ahLst/>
              <a:cxnLst/>
              <a:rect l="l" t="t" r="r" b="b"/>
              <a:pathLst>
                <a:path w="8879" h="2677" extrusionOk="0">
                  <a:moveTo>
                    <a:pt x="8635" y="244"/>
                  </a:moveTo>
                  <a:lnTo>
                    <a:pt x="8635"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a:off x="1671376" y="3117717"/>
              <a:ext cx="158668" cy="47838"/>
            </a:xfrm>
            <a:custGeom>
              <a:avLst/>
              <a:gdLst/>
              <a:ahLst/>
              <a:cxnLst/>
              <a:rect l="l" t="t" r="r" b="b"/>
              <a:pathLst>
                <a:path w="8879" h="2677" extrusionOk="0">
                  <a:moveTo>
                    <a:pt x="8514" y="244"/>
                  </a:moveTo>
                  <a:lnTo>
                    <a:pt x="8514"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6"/>
            <p:cNvSpPr/>
            <p:nvPr/>
          </p:nvSpPr>
          <p:spPr>
            <a:xfrm>
              <a:off x="1823503" y="3117717"/>
              <a:ext cx="158668" cy="47838"/>
            </a:xfrm>
            <a:custGeom>
              <a:avLst/>
              <a:gdLst/>
              <a:ahLst/>
              <a:cxnLst/>
              <a:rect l="l" t="t" r="r" b="b"/>
              <a:pathLst>
                <a:path w="8879" h="2677" extrusionOk="0">
                  <a:moveTo>
                    <a:pt x="8636" y="244"/>
                  </a:moveTo>
                  <a:lnTo>
                    <a:pt x="8636" y="2433"/>
                  </a:lnTo>
                  <a:lnTo>
                    <a:pt x="366" y="2433"/>
                  </a:lnTo>
                  <a:lnTo>
                    <a:pt x="366"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6"/>
            <p:cNvSpPr/>
            <p:nvPr/>
          </p:nvSpPr>
          <p:spPr>
            <a:xfrm>
              <a:off x="1823503" y="3117717"/>
              <a:ext cx="158668" cy="47838"/>
            </a:xfrm>
            <a:custGeom>
              <a:avLst/>
              <a:gdLst/>
              <a:ahLst/>
              <a:cxnLst/>
              <a:rect l="l" t="t" r="r" b="b"/>
              <a:pathLst>
                <a:path w="8879" h="2677" fill="none" extrusionOk="0">
                  <a:moveTo>
                    <a:pt x="8879" y="2676"/>
                  </a:moveTo>
                  <a:lnTo>
                    <a:pt x="1" y="2676"/>
                  </a:lnTo>
                  <a:lnTo>
                    <a:pt x="1" y="1"/>
                  </a:lnTo>
                  <a:lnTo>
                    <a:pt x="8879" y="1"/>
                  </a:lnTo>
                  <a:lnTo>
                    <a:pt x="8879"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a:off x="1830026" y="3122078"/>
              <a:ext cx="147803" cy="39135"/>
            </a:xfrm>
            <a:custGeom>
              <a:avLst/>
              <a:gdLst/>
              <a:ahLst/>
              <a:cxnLst/>
              <a:rect l="l" t="t" r="r" b="b"/>
              <a:pathLst>
                <a:path w="8271" h="2190" fill="none" extrusionOk="0">
                  <a:moveTo>
                    <a:pt x="1" y="2189"/>
                  </a:moveTo>
                  <a:lnTo>
                    <a:pt x="8271" y="2189"/>
                  </a:lnTo>
                  <a:lnTo>
                    <a:pt x="8271" y="0"/>
                  </a:lnTo>
                  <a:lnTo>
                    <a:pt x="1" y="0"/>
                  </a:lnTo>
                  <a:lnTo>
                    <a:pt x="1"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a:off x="1430131" y="3161195"/>
              <a:ext cx="156505" cy="50000"/>
            </a:xfrm>
            <a:custGeom>
              <a:avLst/>
              <a:gdLst/>
              <a:ahLst/>
              <a:cxnLst/>
              <a:rect l="l" t="t" r="r" b="b"/>
              <a:pathLst>
                <a:path w="8758" h="2798" extrusionOk="0">
                  <a:moveTo>
                    <a:pt x="8514" y="243"/>
                  </a:moveTo>
                  <a:lnTo>
                    <a:pt x="8514" y="2554"/>
                  </a:lnTo>
                  <a:lnTo>
                    <a:pt x="244" y="2554"/>
                  </a:lnTo>
                  <a:lnTo>
                    <a:pt x="244" y="243"/>
                  </a:lnTo>
                  <a:close/>
                  <a:moveTo>
                    <a:pt x="1" y="0"/>
                  </a:moveTo>
                  <a:lnTo>
                    <a:pt x="1"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a:off x="1430131" y="3161195"/>
              <a:ext cx="91298" cy="4360"/>
            </a:xfrm>
            <a:custGeom>
              <a:avLst/>
              <a:gdLst/>
              <a:ahLst/>
              <a:cxnLst/>
              <a:rect l="l" t="t" r="r" b="b"/>
              <a:pathLst>
                <a:path w="5109" h="244" extrusionOk="0">
                  <a:moveTo>
                    <a:pt x="1" y="0"/>
                  </a:moveTo>
                  <a:lnTo>
                    <a:pt x="1" y="243"/>
                  </a:lnTo>
                  <a:lnTo>
                    <a:pt x="5109" y="243"/>
                  </a:lnTo>
                  <a:lnTo>
                    <a:pt x="510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a:off x="1517068" y="3161195"/>
              <a:ext cx="69568" cy="4360"/>
            </a:xfrm>
            <a:custGeom>
              <a:avLst/>
              <a:gdLst/>
              <a:ahLst/>
              <a:cxnLst/>
              <a:rect l="l" t="t" r="r" b="b"/>
              <a:pathLst>
                <a:path w="3893" h="244" extrusionOk="0">
                  <a:moveTo>
                    <a:pt x="0" y="0"/>
                  </a:moveTo>
                  <a:lnTo>
                    <a:pt x="0"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a:off x="1582276" y="3161195"/>
              <a:ext cx="156488" cy="50000"/>
            </a:xfrm>
            <a:custGeom>
              <a:avLst/>
              <a:gdLst/>
              <a:ahLst/>
              <a:cxnLst/>
              <a:rect l="l" t="t" r="r" b="b"/>
              <a:pathLst>
                <a:path w="8757" h="2798" extrusionOk="0">
                  <a:moveTo>
                    <a:pt x="8513" y="243"/>
                  </a:moveTo>
                  <a:lnTo>
                    <a:pt x="8513" y="2554"/>
                  </a:lnTo>
                  <a:lnTo>
                    <a:pt x="243" y="2554"/>
                  </a:lnTo>
                  <a:lnTo>
                    <a:pt x="243"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1582276" y="316119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1671376" y="3161195"/>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a:off x="1734403" y="3161195"/>
              <a:ext cx="158668" cy="50000"/>
            </a:xfrm>
            <a:custGeom>
              <a:avLst/>
              <a:gdLst/>
              <a:ahLst/>
              <a:cxnLst/>
              <a:rect l="l" t="t" r="r" b="b"/>
              <a:pathLst>
                <a:path w="8879" h="2798" extrusionOk="0">
                  <a:moveTo>
                    <a:pt x="8635" y="243"/>
                  </a:moveTo>
                  <a:lnTo>
                    <a:pt x="8635" y="2554"/>
                  </a:lnTo>
                  <a:lnTo>
                    <a:pt x="365" y="2554"/>
                  </a:lnTo>
                  <a:lnTo>
                    <a:pt x="365"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a:off x="1734403" y="3161195"/>
              <a:ext cx="95640" cy="4360"/>
            </a:xfrm>
            <a:custGeom>
              <a:avLst/>
              <a:gdLst/>
              <a:ahLst/>
              <a:cxnLst/>
              <a:rect l="l" t="t" r="r" b="b"/>
              <a:pathLst>
                <a:path w="5352" h="244" extrusionOk="0">
                  <a:moveTo>
                    <a:pt x="0" y="0"/>
                  </a:moveTo>
                  <a:lnTo>
                    <a:pt x="0" y="243"/>
                  </a:lnTo>
                  <a:lnTo>
                    <a:pt x="5352" y="243"/>
                  </a:lnTo>
                  <a:lnTo>
                    <a:pt x="53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a:off x="1823503" y="3161195"/>
              <a:ext cx="69568" cy="4360"/>
            </a:xfrm>
            <a:custGeom>
              <a:avLst/>
              <a:gdLst/>
              <a:ahLst/>
              <a:cxnLst/>
              <a:rect l="l" t="t" r="r" b="b"/>
              <a:pathLst>
                <a:path w="3893" h="244" extrusionOk="0">
                  <a:moveTo>
                    <a:pt x="1" y="0"/>
                  </a:moveTo>
                  <a:lnTo>
                    <a:pt x="1" y="243"/>
                  </a:lnTo>
                  <a:lnTo>
                    <a:pt x="3893" y="243"/>
                  </a:lnTo>
                  <a:lnTo>
                    <a:pt x="389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a:off x="1888711" y="3161195"/>
              <a:ext cx="156488" cy="50000"/>
            </a:xfrm>
            <a:custGeom>
              <a:avLst/>
              <a:gdLst/>
              <a:ahLst/>
              <a:cxnLst/>
              <a:rect l="l" t="t" r="r" b="b"/>
              <a:pathLst>
                <a:path w="8757" h="2798" extrusionOk="0">
                  <a:moveTo>
                    <a:pt x="8514" y="243"/>
                  </a:moveTo>
                  <a:lnTo>
                    <a:pt x="8514" y="2554"/>
                  </a:lnTo>
                  <a:lnTo>
                    <a:pt x="244" y="2554"/>
                  </a:lnTo>
                  <a:lnTo>
                    <a:pt x="244"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a:off x="1888711" y="3161195"/>
              <a:ext cx="156488" cy="50000"/>
            </a:xfrm>
            <a:custGeom>
              <a:avLst/>
              <a:gdLst/>
              <a:ahLst/>
              <a:cxnLst/>
              <a:rect l="l" t="t" r="r" b="b"/>
              <a:pathLst>
                <a:path w="8757" h="2798" fill="none" extrusionOk="0">
                  <a:moveTo>
                    <a:pt x="5230" y="2797"/>
                  </a:moveTo>
                  <a:lnTo>
                    <a:pt x="0" y="2797"/>
                  </a:lnTo>
                  <a:lnTo>
                    <a:pt x="0" y="0"/>
                  </a:lnTo>
                  <a:lnTo>
                    <a:pt x="4987" y="0"/>
                  </a:lnTo>
                  <a:lnTo>
                    <a:pt x="5108" y="0"/>
                  </a:lnTo>
                  <a:lnTo>
                    <a:pt x="5351" y="0"/>
                  </a:lnTo>
                  <a:lnTo>
                    <a:pt x="5351" y="0"/>
                  </a:lnTo>
                  <a:lnTo>
                    <a:pt x="8757" y="0"/>
                  </a:lnTo>
                  <a:lnTo>
                    <a:pt x="8757" y="2797"/>
                  </a:lnTo>
                  <a:lnTo>
                    <a:pt x="5230"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a:off x="1893053" y="3165538"/>
              <a:ext cx="147803" cy="41315"/>
            </a:xfrm>
            <a:custGeom>
              <a:avLst/>
              <a:gdLst/>
              <a:ahLst/>
              <a:cxnLst/>
              <a:rect l="l" t="t" r="r" b="b"/>
              <a:pathLst>
                <a:path w="8271" h="2312" fill="none" extrusionOk="0">
                  <a:moveTo>
                    <a:pt x="4987" y="2311"/>
                  </a:moveTo>
                  <a:lnTo>
                    <a:pt x="8271" y="2311"/>
                  </a:lnTo>
                  <a:lnTo>
                    <a:pt x="8271" y="0"/>
                  </a:lnTo>
                  <a:lnTo>
                    <a:pt x="1" y="0"/>
                  </a:lnTo>
                  <a:lnTo>
                    <a:pt x="1" y="2311"/>
                  </a:lnTo>
                  <a:lnTo>
                    <a:pt x="4987"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a:off x="1979991" y="3161195"/>
              <a:ext cx="65208" cy="4360"/>
            </a:xfrm>
            <a:custGeom>
              <a:avLst/>
              <a:gdLst/>
              <a:ahLst/>
              <a:cxnLst/>
              <a:rect l="l" t="t" r="r" b="b"/>
              <a:pathLst>
                <a:path w="3649" h="244" extrusionOk="0">
                  <a:moveTo>
                    <a:pt x="0" y="0"/>
                  </a:moveTo>
                  <a:lnTo>
                    <a:pt x="0" y="243"/>
                  </a:lnTo>
                  <a:lnTo>
                    <a:pt x="3649" y="243"/>
                  </a:lnTo>
                  <a:lnTo>
                    <a:pt x="364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a:off x="1979991" y="3161195"/>
              <a:ext cx="65208" cy="4360"/>
            </a:xfrm>
            <a:custGeom>
              <a:avLst/>
              <a:gdLst/>
              <a:ahLst/>
              <a:cxnLst/>
              <a:rect l="l" t="t" r="r" b="b"/>
              <a:pathLst>
                <a:path w="3649" h="244" fill="none" extrusionOk="0">
                  <a:moveTo>
                    <a:pt x="3527" y="243"/>
                  </a:moveTo>
                  <a:lnTo>
                    <a:pt x="0" y="243"/>
                  </a:lnTo>
                  <a:lnTo>
                    <a:pt x="0" y="0"/>
                  </a:lnTo>
                  <a:lnTo>
                    <a:pt x="122" y="0"/>
                  </a:lnTo>
                  <a:lnTo>
                    <a:pt x="3649" y="0"/>
                  </a:lnTo>
                  <a:lnTo>
                    <a:pt x="3649" y="243"/>
                  </a:lnTo>
                  <a:lnTo>
                    <a:pt x="3527"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a:off x="1979991" y="3206835"/>
              <a:ext cx="65208" cy="4360"/>
            </a:xfrm>
            <a:custGeom>
              <a:avLst/>
              <a:gdLst/>
              <a:ahLst/>
              <a:cxnLst/>
              <a:rect l="l" t="t" r="r" b="b"/>
              <a:pathLst>
                <a:path w="3649" h="244" extrusionOk="0">
                  <a:moveTo>
                    <a:pt x="0" y="0"/>
                  </a:moveTo>
                  <a:lnTo>
                    <a:pt x="0" y="243"/>
                  </a:lnTo>
                  <a:lnTo>
                    <a:pt x="3649" y="243"/>
                  </a:lnTo>
                  <a:lnTo>
                    <a:pt x="364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a:off x="1979991" y="3206835"/>
              <a:ext cx="65208" cy="4360"/>
            </a:xfrm>
            <a:custGeom>
              <a:avLst/>
              <a:gdLst/>
              <a:ahLst/>
              <a:cxnLst/>
              <a:rect l="l" t="t" r="r" b="b"/>
              <a:pathLst>
                <a:path w="3649" h="244" fill="none" extrusionOk="0">
                  <a:moveTo>
                    <a:pt x="3527" y="243"/>
                  </a:moveTo>
                  <a:lnTo>
                    <a:pt x="0" y="243"/>
                  </a:lnTo>
                  <a:lnTo>
                    <a:pt x="0" y="0"/>
                  </a:lnTo>
                  <a:lnTo>
                    <a:pt x="3649" y="0"/>
                  </a:lnTo>
                  <a:lnTo>
                    <a:pt x="3649" y="243"/>
                  </a:lnTo>
                  <a:lnTo>
                    <a:pt x="3527"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a:off x="1888711" y="316119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a:off x="1888711" y="3161195"/>
              <a:ext cx="93460" cy="4360"/>
            </a:xfrm>
            <a:custGeom>
              <a:avLst/>
              <a:gdLst/>
              <a:ahLst/>
              <a:cxnLst/>
              <a:rect l="l" t="t" r="r" b="b"/>
              <a:pathLst>
                <a:path w="5230" h="244" fill="none" extrusionOk="0">
                  <a:moveTo>
                    <a:pt x="5108" y="243"/>
                  </a:moveTo>
                  <a:lnTo>
                    <a:pt x="0" y="243"/>
                  </a:lnTo>
                  <a:lnTo>
                    <a:pt x="0" y="0"/>
                  </a:lnTo>
                  <a:lnTo>
                    <a:pt x="5230" y="0"/>
                  </a:lnTo>
                  <a:lnTo>
                    <a:pt x="5230"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a:off x="1364941" y="3206835"/>
              <a:ext cx="156488" cy="30433"/>
            </a:xfrm>
            <a:custGeom>
              <a:avLst/>
              <a:gdLst/>
              <a:ahLst/>
              <a:cxnLst/>
              <a:rect l="l" t="t" r="r" b="b"/>
              <a:pathLst>
                <a:path w="8757" h="1703" extrusionOk="0">
                  <a:moveTo>
                    <a:pt x="8513" y="243"/>
                  </a:moveTo>
                  <a:lnTo>
                    <a:pt x="8513" y="1338"/>
                  </a:lnTo>
                  <a:lnTo>
                    <a:pt x="243" y="1460"/>
                  </a:lnTo>
                  <a:lnTo>
                    <a:pt x="243" y="243"/>
                  </a:lnTo>
                  <a:close/>
                  <a:moveTo>
                    <a:pt x="0" y="0"/>
                  </a:moveTo>
                  <a:lnTo>
                    <a:pt x="0" y="1703"/>
                  </a:lnTo>
                  <a:lnTo>
                    <a:pt x="8757" y="1581"/>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a:off x="1430131" y="3206835"/>
              <a:ext cx="91298" cy="4360"/>
            </a:xfrm>
            <a:custGeom>
              <a:avLst/>
              <a:gdLst/>
              <a:ahLst/>
              <a:cxnLst/>
              <a:rect l="l" t="t" r="r" b="b"/>
              <a:pathLst>
                <a:path w="5109" h="244" extrusionOk="0">
                  <a:moveTo>
                    <a:pt x="1" y="0"/>
                  </a:moveTo>
                  <a:lnTo>
                    <a:pt x="1" y="243"/>
                  </a:lnTo>
                  <a:lnTo>
                    <a:pt x="5109" y="243"/>
                  </a:lnTo>
                  <a:lnTo>
                    <a:pt x="510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a:off x="1517068" y="3206835"/>
              <a:ext cx="158668" cy="28270"/>
            </a:xfrm>
            <a:custGeom>
              <a:avLst/>
              <a:gdLst/>
              <a:ahLst/>
              <a:cxnLst/>
              <a:rect l="l" t="t" r="r" b="b"/>
              <a:pathLst>
                <a:path w="8879" h="1582" extrusionOk="0">
                  <a:moveTo>
                    <a:pt x="8635" y="243"/>
                  </a:moveTo>
                  <a:lnTo>
                    <a:pt x="8635" y="1338"/>
                  </a:lnTo>
                  <a:lnTo>
                    <a:pt x="244" y="1338"/>
                  </a:lnTo>
                  <a:lnTo>
                    <a:pt x="244" y="243"/>
                  </a:lnTo>
                  <a:close/>
                  <a:moveTo>
                    <a:pt x="0" y="0"/>
                  </a:moveTo>
                  <a:lnTo>
                    <a:pt x="0" y="1581"/>
                  </a:lnTo>
                  <a:lnTo>
                    <a:pt x="8879" y="1581"/>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a:off x="1517068" y="3206835"/>
              <a:ext cx="69568" cy="4360"/>
            </a:xfrm>
            <a:custGeom>
              <a:avLst/>
              <a:gdLst/>
              <a:ahLst/>
              <a:cxnLst/>
              <a:rect l="l" t="t" r="r" b="b"/>
              <a:pathLst>
                <a:path w="3893" h="244" extrusionOk="0">
                  <a:moveTo>
                    <a:pt x="0" y="0"/>
                  </a:moveTo>
                  <a:lnTo>
                    <a:pt x="0"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a:off x="1582276" y="320683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a:off x="1671376" y="3206835"/>
              <a:ext cx="158668" cy="28270"/>
            </a:xfrm>
            <a:custGeom>
              <a:avLst/>
              <a:gdLst/>
              <a:ahLst/>
              <a:cxnLst/>
              <a:rect l="l" t="t" r="r" b="b"/>
              <a:pathLst>
                <a:path w="8879" h="1582" extrusionOk="0">
                  <a:moveTo>
                    <a:pt x="8514" y="243"/>
                  </a:moveTo>
                  <a:lnTo>
                    <a:pt x="8514" y="1338"/>
                  </a:lnTo>
                  <a:lnTo>
                    <a:pt x="244" y="1338"/>
                  </a:lnTo>
                  <a:lnTo>
                    <a:pt x="244" y="243"/>
                  </a:lnTo>
                  <a:close/>
                  <a:moveTo>
                    <a:pt x="0" y="0"/>
                  </a:moveTo>
                  <a:lnTo>
                    <a:pt x="0" y="1581"/>
                  </a:lnTo>
                  <a:lnTo>
                    <a:pt x="8879" y="1581"/>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a:off x="1671376" y="3206835"/>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a:off x="1734403" y="3206835"/>
              <a:ext cx="95640" cy="4360"/>
            </a:xfrm>
            <a:custGeom>
              <a:avLst/>
              <a:gdLst/>
              <a:ahLst/>
              <a:cxnLst/>
              <a:rect l="l" t="t" r="r" b="b"/>
              <a:pathLst>
                <a:path w="5352" h="244" extrusionOk="0">
                  <a:moveTo>
                    <a:pt x="0" y="0"/>
                  </a:moveTo>
                  <a:lnTo>
                    <a:pt x="0" y="243"/>
                  </a:lnTo>
                  <a:lnTo>
                    <a:pt x="5352" y="243"/>
                  </a:lnTo>
                  <a:lnTo>
                    <a:pt x="53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a:off x="1823503" y="3206835"/>
              <a:ext cx="158668" cy="28270"/>
            </a:xfrm>
            <a:custGeom>
              <a:avLst/>
              <a:gdLst/>
              <a:ahLst/>
              <a:cxnLst/>
              <a:rect l="l" t="t" r="r" b="b"/>
              <a:pathLst>
                <a:path w="8879" h="1582" extrusionOk="0">
                  <a:moveTo>
                    <a:pt x="8636" y="243"/>
                  </a:moveTo>
                  <a:lnTo>
                    <a:pt x="8636" y="1338"/>
                  </a:lnTo>
                  <a:lnTo>
                    <a:pt x="366" y="1338"/>
                  </a:lnTo>
                  <a:lnTo>
                    <a:pt x="366" y="243"/>
                  </a:lnTo>
                  <a:close/>
                  <a:moveTo>
                    <a:pt x="1" y="0"/>
                  </a:moveTo>
                  <a:lnTo>
                    <a:pt x="1" y="1581"/>
                  </a:lnTo>
                  <a:lnTo>
                    <a:pt x="8879" y="1581"/>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a:off x="1823503" y="3206835"/>
              <a:ext cx="158668" cy="28270"/>
            </a:xfrm>
            <a:custGeom>
              <a:avLst/>
              <a:gdLst/>
              <a:ahLst/>
              <a:cxnLst/>
              <a:rect l="l" t="t" r="r" b="b"/>
              <a:pathLst>
                <a:path w="8879" h="1582" fill="none" extrusionOk="0">
                  <a:moveTo>
                    <a:pt x="1" y="1581"/>
                  </a:moveTo>
                  <a:lnTo>
                    <a:pt x="1" y="0"/>
                  </a:lnTo>
                  <a:lnTo>
                    <a:pt x="8879" y="0"/>
                  </a:lnTo>
                  <a:lnTo>
                    <a:pt x="8879" y="1581"/>
                  </a:lnTo>
                  <a:lnTo>
                    <a:pt x="1" y="15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a:off x="1830026" y="3211178"/>
              <a:ext cx="147803" cy="19568"/>
            </a:xfrm>
            <a:custGeom>
              <a:avLst/>
              <a:gdLst/>
              <a:ahLst/>
              <a:cxnLst/>
              <a:rect l="l" t="t" r="r" b="b"/>
              <a:pathLst>
                <a:path w="8271" h="1095" fill="none" extrusionOk="0">
                  <a:moveTo>
                    <a:pt x="1" y="0"/>
                  </a:moveTo>
                  <a:lnTo>
                    <a:pt x="1" y="1095"/>
                  </a:lnTo>
                  <a:lnTo>
                    <a:pt x="8271" y="1095"/>
                  </a:lnTo>
                  <a:lnTo>
                    <a:pt x="827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6"/>
            <p:cNvSpPr/>
            <p:nvPr/>
          </p:nvSpPr>
          <p:spPr>
            <a:xfrm>
              <a:off x="1823503" y="3206835"/>
              <a:ext cx="69568" cy="4360"/>
            </a:xfrm>
            <a:custGeom>
              <a:avLst/>
              <a:gdLst/>
              <a:ahLst/>
              <a:cxnLst/>
              <a:rect l="l" t="t" r="r" b="b"/>
              <a:pathLst>
                <a:path w="3893" h="244" extrusionOk="0">
                  <a:moveTo>
                    <a:pt x="1" y="0"/>
                  </a:moveTo>
                  <a:lnTo>
                    <a:pt x="1" y="243"/>
                  </a:lnTo>
                  <a:lnTo>
                    <a:pt x="3893" y="243"/>
                  </a:lnTo>
                  <a:lnTo>
                    <a:pt x="389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a:off x="1888711" y="3206835"/>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p:nvPr/>
          </p:nvSpPr>
          <p:spPr>
            <a:xfrm>
              <a:off x="1888711" y="3206835"/>
              <a:ext cx="93460" cy="4360"/>
            </a:xfrm>
            <a:custGeom>
              <a:avLst/>
              <a:gdLst/>
              <a:ahLst/>
              <a:cxnLst/>
              <a:rect l="l" t="t" r="r" b="b"/>
              <a:pathLst>
                <a:path w="5230" h="244" fill="none" extrusionOk="0">
                  <a:moveTo>
                    <a:pt x="5108" y="243"/>
                  </a:moveTo>
                  <a:lnTo>
                    <a:pt x="0" y="243"/>
                  </a:lnTo>
                  <a:lnTo>
                    <a:pt x="0" y="0"/>
                  </a:lnTo>
                  <a:lnTo>
                    <a:pt x="122" y="0"/>
                  </a:lnTo>
                  <a:lnTo>
                    <a:pt x="5230" y="0"/>
                  </a:lnTo>
                  <a:lnTo>
                    <a:pt x="5230"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6"/>
            <p:cNvSpPr/>
            <p:nvPr/>
          </p:nvSpPr>
          <p:spPr>
            <a:xfrm>
              <a:off x="2034316" y="3252475"/>
              <a:ext cx="10883" cy="50000"/>
            </a:xfrm>
            <a:custGeom>
              <a:avLst/>
              <a:gdLst/>
              <a:ahLst/>
              <a:cxnLst/>
              <a:rect l="l" t="t" r="r" b="b"/>
              <a:pathLst>
                <a:path w="609" h="2798" extrusionOk="0">
                  <a:moveTo>
                    <a:pt x="366" y="243"/>
                  </a:moveTo>
                  <a:lnTo>
                    <a:pt x="366" y="2433"/>
                  </a:lnTo>
                  <a:lnTo>
                    <a:pt x="244" y="2433"/>
                  </a:lnTo>
                  <a:lnTo>
                    <a:pt x="244" y="243"/>
                  </a:lnTo>
                  <a:close/>
                  <a:moveTo>
                    <a:pt x="1" y="0"/>
                  </a:moveTo>
                  <a:lnTo>
                    <a:pt x="1" y="2797"/>
                  </a:lnTo>
                  <a:lnTo>
                    <a:pt x="609" y="2797"/>
                  </a:lnTo>
                  <a:lnTo>
                    <a:pt x="60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6"/>
            <p:cNvSpPr/>
            <p:nvPr/>
          </p:nvSpPr>
          <p:spPr>
            <a:xfrm>
              <a:off x="2034316" y="3252475"/>
              <a:ext cx="10883" cy="50000"/>
            </a:xfrm>
            <a:custGeom>
              <a:avLst/>
              <a:gdLst/>
              <a:ahLst/>
              <a:cxnLst/>
              <a:rect l="l" t="t" r="r" b="b"/>
              <a:pathLst>
                <a:path w="609" h="2798" fill="none" extrusionOk="0">
                  <a:moveTo>
                    <a:pt x="609" y="2797"/>
                  </a:moveTo>
                  <a:lnTo>
                    <a:pt x="1" y="2797"/>
                  </a:lnTo>
                  <a:lnTo>
                    <a:pt x="1" y="0"/>
                  </a:lnTo>
                  <a:lnTo>
                    <a:pt x="609" y="0"/>
                  </a:lnTo>
                  <a:lnTo>
                    <a:pt x="609"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6"/>
            <p:cNvSpPr/>
            <p:nvPr/>
          </p:nvSpPr>
          <p:spPr>
            <a:xfrm>
              <a:off x="2038658" y="3256818"/>
              <a:ext cx="2198" cy="39135"/>
            </a:xfrm>
            <a:custGeom>
              <a:avLst/>
              <a:gdLst/>
              <a:ahLst/>
              <a:cxnLst/>
              <a:rect l="l" t="t" r="r" b="b"/>
              <a:pathLst>
                <a:path w="123" h="2190" fill="none" extrusionOk="0">
                  <a:moveTo>
                    <a:pt x="1" y="2190"/>
                  </a:moveTo>
                  <a:lnTo>
                    <a:pt x="123" y="2190"/>
                  </a:lnTo>
                  <a:lnTo>
                    <a:pt x="123" y="0"/>
                  </a:lnTo>
                  <a:lnTo>
                    <a:pt x="1" y="0"/>
                  </a:lnTo>
                  <a:lnTo>
                    <a:pt x="1"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6"/>
            <p:cNvSpPr/>
            <p:nvPr/>
          </p:nvSpPr>
          <p:spPr>
            <a:xfrm>
              <a:off x="1058488" y="2572218"/>
              <a:ext cx="158686" cy="47820"/>
            </a:xfrm>
            <a:custGeom>
              <a:avLst/>
              <a:gdLst/>
              <a:ahLst/>
              <a:cxnLst/>
              <a:rect l="l" t="t" r="r" b="b"/>
              <a:pathLst>
                <a:path w="8880" h="2676" extrusionOk="0">
                  <a:moveTo>
                    <a:pt x="8636" y="244"/>
                  </a:moveTo>
                  <a:lnTo>
                    <a:pt x="8636" y="2433"/>
                  </a:lnTo>
                  <a:lnTo>
                    <a:pt x="244" y="2433"/>
                  </a:lnTo>
                  <a:lnTo>
                    <a:pt x="244" y="244"/>
                  </a:lnTo>
                  <a:close/>
                  <a:moveTo>
                    <a:pt x="1" y="0"/>
                  </a:moveTo>
                  <a:lnTo>
                    <a:pt x="1" y="2676"/>
                  </a:lnTo>
                  <a:lnTo>
                    <a:pt x="8879" y="2676"/>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6"/>
            <p:cNvSpPr/>
            <p:nvPr/>
          </p:nvSpPr>
          <p:spPr>
            <a:xfrm>
              <a:off x="1212796" y="2572218"/>
              <a:ext cx="156505" cy="47820"/>
            </a:xfrm>
            <a:custGeom>
              <a:avLst/>
              <a:gdLst/>
              <a:ahLst/>
              <a:cxnLst/>
              <a:rect l="l" t="t" r="r" b="b"/>
              <a:pathLst>
                <a:path w="8758" h="2676" extrusionOk="0">
                  <a:moveTo>
                    <a:pt x="8514" y="244"/>
                  </a:moveTo>
                  <a:lnTo>
                    <a:pt x="8514" y="2433"/>
                  </a:lnTo>
                  <a:lnTo>
                    <a:pt x="244" y="2433"/>
                  </a:lnTo>
                  <a:lnTo>
                    <a:pt x="244" y="244"/>
                  </a:lnTo>
                  <a:close/>
                  <a:moveTo>
                    <a:pt x="1" y="0"/>
                  </a:moveTo>
                  <a:lnTo>
                    <a:pt x="1" y="2676"/>
                  </a:lnTo>
                  <a:lnTo>
                    <a:pt x="8757" y="2676"/>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6"/>
            <p:cNvSpPr/>
            <p:nvPr/>
          </p:nvSpPr>
          <p:spPr>
            <a:xfrm>
              <a:off x="1364941" y="2572218"/>
              <a:ext cx="4360" cy="47820"/>
            </a:xfrm>
            <a:custGeom>
              <a:avLst/>
              <a:gdLst/>
              <a:ahLst/>
              <a:cxnLst/>
              <a:rect l="l" t="t" r="r" b="b"/>
              <a:pathLst>
                <a:path w="244" h="2676" extrusionOk="0">
                  <a:moveTo>
                    <a:pt x="0" y="0"/>
                  </a:moveTo>
                  <a:lnTo>
                    <a:pt x="0" y="2676"/>
                  </a:lnTo>
                  <a:lnTo>
                    <a:pt x="243" y="2676"/>
                  </a:lnTo>
                  <a:lnTo>
                    <a:pt x="24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6"/>
            <p:cNvSpPr/>
            <p:nvPr/>
          </p:nvSpPr>
          <p:spPr>
            <a:xfrm>
              <a:off x="1058488" y="2615678"/>
              <a:ext cx="67406" cy="50000"/>
            </a:xfrm>
            <a:custGeom>
              <a:avLst/>
              <a:gdLst/>
              <a:ahLst/>
              <a:cxnLst/>
              <a:rect l="l" t="t" r="r" b="b"/>
              <a:pathLst>
                <a:path w="3772" h="2798" extrusionOk="0">
                  <a:moveTo>
                    <a:pt x="3528" y="244"/>
                  </a:moveTo>
                  <a:lnTo>
                    <a:pt x="3528" y="2555"/>
                  </a:lnTo>
                  <a:lnTo>
                    <a:pt x="244" y="2555"/>
                  </a:lnTo>
                  <a:lnTo>
                    <a:pt x="244" y="244"/>
                  </a:lnTo>
                  <a:close/>
                  <a:moveTo>
                    <a:pt x="1" y="1"/>
                  </a:moveTo>
                  <a:lnTo>
                    <a:pt x="1" y="2676"/>
                  </a:lnTo>
                  <a:lnTo>
                    <a:pt x="1" y="2798"/>
                  </a:lnTo>
                  <a:lnTo>
                    <a:pt x="3771" y="2798"/>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6"/>
            <p:cNvSpPr/>
            <p:nvPr/>
          </p:nvSpPr>
          <p:spPr>
            <a:xfrm>
              <a:off x="1058488" y="2615678"/>
              <a:ext cx="67406" cy="4360"/>
            </a:xfrm>
            <a:custGeom>
              <a:avLst/>
              <a:gdLst/>
              <a:ahLst/>
              <a:cxnLst/>
              <a:rect l="l" t="t" r="r" b="b"/>
              <a:pathLst>
                <a:path w="3772" h="244" extrusionOk="0">
                  <a:moveTo>
                    <a:pt x="1" y="1"/>
                  </a:moveTo>
                  <a:lnTo>
                    <a:pt x="1"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6"/>
            <p:cNvSpPr/>
            <p:nvPr/>
          </p:nvSpPr>
          <p:spPr>
            <a:xfrm>
              <a:off x="1123696" y="2615678"/>
              <a:ext cx="156505" cy="50000"/>
            </a:xfrm>
            <a:custGeom>
              <a:avLst/>
              <a:gdLst/>
              <a:ahLst/>
              <a:cxnLst/>
              <a:rect l="l" t="t" r="r" b="b"/>
              <a:pathLst>
                <a:path w="8758" h="2798" extrusionOk="0">
                  <a:moveTo>
                    <a:pt x="8514" y="244"/>
                  </a:moveTo>
                  <a:lnTo>
                    <a:pt x="8514" y="2555"/>
                  </a:lnTo>
                  <a:lnTo>
                    <a:pt x="244" y="2555"/>
                  </a:lnTo>
                  <a:lnTo>
                    <a:pt x="244"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a:off x="1123696" y="2615678"/>
              <a:ext cx="93478" cy="4360"/>
            </a:xfrm>
            <a:custGeom>
              <a:avLst/>
              <a:gdLst/>
              <a:ahLst/>
              <a:cxnLst/>
              <a:rect l="l" t="t" r="r" b="b"/>
              <a:pathLst>
                <a:path w="5231"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a:off x="1212796" y="2615678"/>
              <a:ext cx="67406" cy="4360"/>
            </a:xfrm>
            <a:custGeom>
              <a:avLst/>
              <a:gdLst/>
              <a:ahLst/>
              <a:cxnLst/>
              <a:rect l="l" t="t" r="r" b="b"/>
              <a:pathLst>
                <a:path w="3772" h="244" extrusionOk="0">
                  <a:moveTo>
                    <a:pt x="1" y="1"/>
                  </a:moveTo>
                  <a:lnTo>
                    <a:pt x="1"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a:off x="1275823" y="2615678"/>
              <a:ext cx="156505" cy="50000"/>
            </a:xfrm>
            <a:custGeom>
              <a:avLst/>
              <a:gdLst/>
              <a:ahLst/>
              <a:cxnLst/>
              <a:rect l="l" t="t" r="r" b="b"/>
              <a:pathLst>
                <a:path w="8758" h="2798" extrusionOk="0">
                  <a:moveTo>
                    <a:pt x="8514" y="244"/>
                  </a:moveTo>
                  <a:lnTo>
                    <a:pt x="8514" y="2555"/>
                  </a:lnTo>
                  <a:lnTo>
                    <a:pt x="244" y="2555"/>
                  </a:lnTo>
                  <a:lnTo>
                    <a:pt x="244" y="244"/>
                  </a:lnTo>
                  <a:close/>
                  <a:moveTo>
                    <a:pt x="1" y="1"/>
                  </a:moveTo>
                  <a:lnTo>
                    <a:pt x="1"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a:off x="1364941" y="2615678"/>
              <a:ext cx="67388" cy="4360"/>
            </a:xfrm>
            <a:custGeom>
              <a:avLst/>
              <a:gdLst/>
              <a:ahLst/>
              <a:cxnLst/>
              <a:rect l="l" t="t" r="r" b="b"/>
              <a:pathLst>
                <a:path w="3771" h="244" extrusionOk="0">
                  <a:moveTo>
                    <a:pt x="0" y="1"/>
                  </a:moveTo>
                  <a:lnTo>
                    <a:pt x="0" y="244"/>
                  </a:lnTo>
                  <a:lnTo>
                    <a:pt x="3770" y="244"/>
                  </a:lnTo>
                  <a:lnTo>
                    <a:pt x="377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a:off x="1427969" y="2615678"/>
              <a:ext cx="6523" cy="50000"/>
            </a:xfrm>
            <a:custGeom>
              <a:avLst/>
              <a:gdLst/>
              <a:ahLst/>
              <a:cxnLst/>
              <a:rect l="l" t="t" r="r" b="b"/>
              <a:pathLst>
                <a:path w="365" h="2798" extrusionOk="0">
                  <a:moveTo>
                    <a:pt x="0" y="1"/>
                  </a:moveTo>
                  <a:lnTo>
                    <a:pt x="0" y="2798"/>
                  </a:lnTo>
                  <a:lnTo>
                    <a:pt x="365" y="2798"/>
                  </a:lnTo>
                  <a:lnTo>
                    <a:pt x="365"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a:off x="1427969" y="2615678"/>
              <a:ext cx="6523" cy="4360"/>
            </a:xfrm>
            <a:custGeom>
              <a:avLst/>
              <a:gdLst/>
              <a:ahLst/>
              <a:cxnLst/>
              <a:rect l="l" t="t" r="r" b="b"/>
              <a:pathLst>
                <a:path w="365" h="244" extrusionOk="0">
                  <a:moveTo>
                    <a:pt x="0" y="1"/>
                  </a:moveTo>
                  <a:lnTo>
                    <a:pt x="0" y="244"/>
                  </a:lnTo>
                  <a:lnTo>
                    <a:pt x="365" y="244"/>
                  </a:lnTo>
                  <a:lnTo>
                    <a:pt x="365"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a:off x="1364941" y="2661318"/>
              <a:ext cx="67388" cy="4360"/>
            </a:xfrm>
            <a:custGeom>
              <a:avLst/>
              <a:gdLst/>
              <a:ahLst/>
              <a:cxnLst/>
              <a:rect l="l" t="t" r="r" b="b"/>
              <a:pathLst>
                <a:path w="3771" h="244" extrusionOk="0">
                  <a:moveTo>
                    <a:pt x="0" y="1"/>
                  </a:moveTo>
                  <a:lnTo>
                    <a:pt x="0" y="244"/>
                  </a:lnTo>
                  <a:lnTo>
                    <a:pt x="3770" y="244"/>
                  </a:lnTo>
                  <a:lnTo>
                    <a:pt x="377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a:off x="1427969" y="2661318"/>
              <a:ext cx="6523" cy="4360"/>
            </a:xfrm>
            <a:custGeom>
              <a:avLst/>
              <a:gdLst/>
              <a:ahLst/>
              <a:cxnLst/>
              <a:rect l="l" t="t" r="r" b="b"/>
              <a:pathLst>
                <a:path w="365" h="244" extrusionOk="0">
                  <a:moveTo>
                    <a:pt x="0" y="1"/>
                  </a:moveTo>
                  <a:lnTo>
                    <a:pt x="0" y="244"/>
                  </a:lnTo>
                  <a:lnTo>
                    <a:pt x="365" y="244"/>
                  </a:lnTo>
                  <a:lnTo>
                    <a:pt x="365"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6"/>
            <p:cNvSpPr/>
            <p:nvPr/>
          </p:nvSpPr>
          <p:spPr>
            <a:xfrm>
              <a:off x="1275823" y="2615678"/>
              <a:ext cx="93478" cy="4360"/>
            </a:xfrm>
            <a:custGeom>
              <a:avLst/>
              <a:gdLst/>
              <a:ahLst/>
              <a:cxnLst/>
              <a:rect l="l" t="t" r="r" b="b"/>
              <a:pathLst>
                <a:path w="5231" h="244" extrusionOk="0">
                  <a:moveTo>
                    <a:pt x="1" y="1"/>
                  </a:moveTo>
                  <a:lnTo>
                    <a:pt x="1"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p:nvPr/>
          </p:nvSpPr>
          <p:spPr>
            <a:xfrm>
              <a:off x="1364941" y="2615678"/>
              <a:ext cx="4360" cy="4360"/>
            </a:xfrm>
            <a:custGeom>
              <a:avLst/>
              <a:gdLst/>
              <a:ahLst/>
              <a:cxnLst/>
              <a:rect l="l" t="t" r="r" b="b"/>
              <a:pathLst>
                <a:path w="244" h="244" extrusionOk="0">
                  <a:moveTo>
                    <a:pt x="0" y="1"/>
                  </a:moveTo>
                  <a:lnTo>
                    <a:pt x="0" y="244"/>
                  </a:lnTo>
                  <a:lnTo>
                    <a:pt x="243" y="244"/>
                  </a:lnTo>
                  <a:lnTo>
                    <a:pt x="24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6"/>
            <p:cNvSpPr/>
            <p:nvPr/>
          </p:nvSpPr>
          <p:spPr>
            <a:xfrm>
              <a:off x="1058488" y="2661318"/>
              <a:ext cx="158686" cy="50000"/>
            </a:xfrm>
            <a:custGeom>
              <a:avLst/>
              <a:gdLst/>
              <a:ahLst/>
              <a:cxnLst/>
              <a:rect l="l" t="t" r="r" b="b"/>
              <a:pathLst>
                <a:path w="8880" h="2798" extrusionOk="0">
                  <a:moveTo>
                    <a:pt x="8636" y="244"/>
                  </a:moveTo>
                  <a:lnTo>
                    <a:pt x="8636" y="2555"/>
                  </a:lnTo>
                  <a:lnTo>
                    <a:pt x="244" y="2555"/>
                  </a:lnTo>
                  <a:lnTo>
                    <a:pt x="244"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6"/>
            <p:cNvSpPr/>
            <p:nvPr/>
          </p:nvSpPr>
          <p:spPr>
            <a:xfrm>
              <a:off x="1058488" y="2661318"/>
              <a:ext cx="67406" cy="4360"/>
            </a:xfrm>
            <a:custGeom>
              <a:avLst/>
              <a:gdLst/>
              <a:ahLst/>
              <a:cxnLst/>
              <a:rect l="l" t="t" r="r" b="b"/>
              <a:pathLst>
                <a:path w="3772" h="244" extrusionOk="0">
                  <a:moveTo>
                    <a:pt x="1" y="1"/>
                  </a:moveTo>
                  <a:lnTo>
                    <a:pt x="1"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6"/>
            <p:cNvSpPr/>
            <p:nvPr/>
          </p:nvSpPr>
          <p:spPr>
            <a:xfrm>
              <a:off x="1123696" y="2661318"/>
              <a:ext cx="93478" cy="4360"/>
            </a:xfrm>
            <a:custGeom>
              <a:avLst/>
              <a:gdLst/>
              <a:ahLst/>
              <a:cxnLst/>
              <a:rect l="l" t="t" r="r" b="b"/>
              <a:pathLst>
                <a:path w="5231"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6"/>
            <p:cNvSpPr/>
            <p:nvPr/>
          </p:nvSpPr>
          <p:spPr>
            <a:xfrm>
              <a:off x="1212796" y="2661318"/>
              <a:ext cx="156505" cy="50000"/>
            </a:xfrm>
            <a:custGeom>
              <a:avLst/>
              <a:gdLst/>
              <a:ahLst/>
              <a:cxnLst/>
              <a:rect l="l" t="t" r="r" b="b"/>
              <a:pathLst>
                <a:path w="8758" h="2798" extrusionOk="0">
                  <a:moveTo>
                    <a:pt x="8514" y="244"/>
                  </a:moveTo>
                  <a:lnTo>
                    <a:pt x="8514" y="2555"/>
                  </a:lnTo>
                  <a:lnTo>
                    <a:pt x="244" y="2555"/>
                  </a:lnTo>
                  <a:lnTo>
                    <a:pt x="244" y="244"/>
                  </a:lnTo>
                  <a:close/>
                  <a:moveTo>
                    <a:pt x="1" y="1"/>
                  </a:moveTo>
                  <a:lnTo>
                    <a:pt x="1"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a:off x="1364941" y="2661318"/>
              <a:ext cx="4360" cy="50000"/>
            </a:xfrm>
            <a:custGeom>
              <a:avLst/>
              <a:gdLst/>
              <a:ahLst/>
              <a:cxnLst/>
              <a:rect l="l" t="t" r="r" b="b"/>
              <a:pathLst>
                <a:path w="244" h="2798" extrusionOk="0">
                  <a:moveTo>
                    <a:pt x="0" y="1"/>
                  </a:moveTo>
                  <a:lnTo>
                    <a:pt x="0" y="2798"/>
                  </a:lnTo>
                  <a:lnTo>
                    <a:pt x="243" y="2798"/>
                  </a:lnTo>
                  <a:lnTo>
                    <a:pt x="24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6"/>
            <p:cNvSpPr/>
            <p:nvPr/>
          </p:nvSpPr>
          <p:spPr>
            <a:xfrm>
              <a:off x="1212796" y="2661318"/>
              <a:ext cx="67406" cy="4360"/>
            </a:xfrm>
            <a:custGeom>
              <a:avLst/>
              <a:gdLst/>
              <a:ahLst/>
              <a:cxnLst/>
              <a:rect l="l" t="t" r="r" b="b"/>
              <a:pathLst>
                <a:path w="3772" h="244" extrusionOk="0">
                  <a:moveTo>
                    <a:pt x="1" y="1"/>
                  </a:moveTo>
                  <a:lnTo>
                    <a:pt x="1"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6"/>
            <p:cNvSpPr/>
            <p:nvPr/>
          </p:nvSpPr>
          <p:spPr>
            <a:xfrm>
              <a:off x="1275823" y="2661318"/>
              <a:ext cx="93478" cy="4360"/>
            </a:xfrm>
            <a:custGeom>
              <a:avLst/>
              <a:gdLst/>
              <a:ahLst/>
              <a:cxnLst/>
              <a:rect l="l" t="t" r="r" b="b"/>
              <a:pathLst>
                <a:path w="5231" h="244" extrusionOk="0">
                  <a:moveTo>
                    <a:pt x="1" y="1"/>
                  </a:moveTo>
                  <a:lnTo>
                    <a:pt x="1"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a:off x="1364941" y="2661318"/>
              <a:ext cx="4360" cy="4360"/>
            </a:xfrm>
            <a:custGeom>
              <a:avLst/>
              <a:gdLst/>
              <a:ahLst/>
              <a:cxnLst/>
              <a:rect l="l" t="t" r="r" b="b"/>
              <a:pathLst>
                <a:path w="244" h="244" extrusionOk="0">
                  <a:moveTo>
                    <a:pt x="0" y="1"/>
                  </a:moveTo>
                  <a:lnTo>
                    <a:pt x="0" y="244"/>
                  </a:lnTo>
                  <a:lnTo>
                    <a:pt x="243" y="244"/>
                  </a:lnTo>
                  <a:lnTo>
                    <a:pt x="24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1058488" y="2706958"/>
              <a:ext cx="67406" cy="50000"/>
            </a:xfrm>
            <a:custGeom>
              <a:avLst/>
              <a:gdLst/>
              <a:ahLst/>
              <a:cxnLst/>
              <a:rect l="l" t="t" r="r" b="b"/>
              <a:pathLst>
                <a:path w="3772" h="2798" extrusionOk="0">
                  <a:moveTo>
                    <a:pt x="3528" y="244"/>
                  </a:moveTo>
                  <a:lnTo>
                    <a:pt x="3528" y="2555"/>
                  </a:lnTo>
                  <a:lnTo>
                    <a:pt x="244" y="2555"/>
                  </a:lnTo>
                  <a:lnTo>
                    <a:pt x="244" y="244"/>
                  </a:lnTo>
                  <a:close/>
                  <a:moveTo>
                    <a:pt x="1" y="1"/>
                  </a:moveTo>
                  <a:lnTo>
                    <a:pt x="1" y="2798"/>
                  </a:lnTo>
                  <a:lnTo>
                    <a:pt x="3771" y="2798"/>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1123696" y="2706958"/>
              <a:ext cx="156505" cy="50000"/>
            </a:xfrm>
            <a:custGeom>
              <a:avLst/>
              <a:gdLst/>
              <a:ahLst/>
              <a:cxnLst/>
              <a:rect l="l" t="t" r="r" b="b"/>
              <a:pathLst>
                <a:path w="8758" h="2798" extrusionOk="0">
                  <a:moveTo>
                    <a:pt x="8514" y="244"/>
                  </a:moveTo>
                  <a:lnTo>
                    <a:pt x="8514" y="2555"/>
                  </a:lnTo>
                  <a:lnTo>
                    <a:pt x="244" y="2555"/>
                  </a:lnTo>
                  <a:lnTo>
                    <a:pt x="244"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1275823" y="2706958"/>
              <a:ext cx="156505" cy="50000"/>
            </a:xfrm>
            <a:custGeom>
              <a:avLst/>
              <a:gdLst/>
              <a:ahLst/>
              <a:cxnLst/>
              <a:rect l="l" t="t" r="r" b="b"/>
              <a:pathLst>
                <a:path w="8758" h="2798" extrusionOk="0">
                  <a:moveTo>
                    <a:pt x="8514" y="244"/>
                  </a:moveTo>
                  <a:lnTo>
                    <a:pt x="8514" y="2555"/>
                  </a:lnTo>
                  <a:lnTo>
                    <a:pt x="244" y="2555"/>
                  </a:lnTo>
                  <a:lnTo>
                    <a:pt x="244" y="244"/>
                  </a:lnTo>
                  <a:close/>
                  <a:moveTo>
                    <a:pt x="1" y="1"/>
                  </a:moveTo>
                  <a:lnTo>
                    <a:pt x="1"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a:off x="1427969" y="2706958"/>
              <a:ext cx="6523" cy="50000"/>
            </a:xfrm>
            <a:custGeom>
              <a:avLst/>
              <a:gdLst/>
              <a:ahLst/>
              <a:cxnLst/>
              <a:rect l="l" t="t" r="r" b="b"/>
              <a:pathLst>
                <a:path w="365" h="2798" extrusionOk="0">
                  <a:moveTo>
                    <a:pt x="0" y="1"/>
                  </a:moveTo>
                  <a:lnTo>
                    <a:pt x="0" y="2798"/>
                  </a:lnTo>
                  <a:lnTo>
                    <a:pt x="365" y="2798"/>
                  </a:lnTo>
                  <a:lnTo>
                    <a:pt x="365"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1058488" y="2752598"/>
              <a:ext cx="158686" cy="50000"/>
            </a:xfrm>
            <a:custGeom>
              <a:avLst/>
              <a:gdLst/>
              <a:ahLst/>
              <a:cxnLst/>
              <a:rect l="l" t="t" r="r" b="b"/>
              <a:pathLst>
                <a:path w="8880" h="2798" extrusionOk="0">
                  <a:moveTo>
                    <a:pt x="8636" y="244"/>
                  </a:moveTo>
                  <a:lnTo>
                    <a:pt x="8636" y="2555"/>
                  </a:lnTo>
                  <a:lnTo>
                    <a:pt x="244" y="2555"/>
                  </a:lnTo>
                  <a:lnTo>
                    <a:pt x="244"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1212796" y="2752598"/>
              <a:ext cx="156505" cy="50000"/>
            </a:xfrm>
            <a:custGeom>
              <a:avLst/>
              <a:gdLst/>
              <a:ahLst/>
              <a:cxnLst/>
              <a:rect l="l" t="t" r="r" b="b"/>
              <a:pathLst>
                <a:path w="8758" h="2798" extrusionOk="0">
                  <a:moveTo>
                    <a:pt x="8514" y="244"/>
                  </a:moveTo>
                  <a:lnTo>
                    <a:pt x="8514" y="2555"/>
                  </a:lnTo>
                  <a:lnTo>
                    <a:pt x="244" y="2555"/>
                  </a:lnTo>
                  <a:lnTo>
                    <a:pt x="244" y="244"/>
                  </a:lnTo>
                  <a:close/>
                  <a:moveTo>
                    <a:pt x="1" y="1"/>
                  </a:moveTo>
                  <a:lnTo>
                    <a:pt x="1"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1364941" y="2752598"/>
              <a:ext cx="4360" cy="50000"/>
            </a:xfrm>
            <a:custGeom>
              <a:avLst/>
              <a:gdLst/>
              <a:ahLst/>
              <a:cxnLst/>
              <a:rect l="l" t="t" r="r" b="b"/>
              <a:pathLst>
                <a:path w="244" h="2798" extrusionOk="0">
                  <a:moveTo>
                    <a:pt x="0" y="1"/>
                  </a:moveTo>
                  <a:lnTo>
                    <a:pt x="0" y="2798"/>
                  </a:lnTo>
                  <a:lnTo>
                    <a:pt x="243" y="2798"/>
                  </a:lnTo>
                  <a:lnTo>
                    <a:pt x="24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a:off x="1058488" y="2798238"/>
              <a:ext cx="67406" cy="50000"/>
            </a:xfrm>
            <a:custGeom>
              <a:avLst/>
              <a:gdLst/>
              <a:ahLst/>
              <a:cxnLst/>
              <a:rect l="l" t="t" r="r" b="b"/>
              <a:pathLst>
                <a:path w="3772" h="2798" extrusionOk="0">
                  <a:moveTo>
                    <a:pt x="3528" y="244"/>
                  </a:moveTo>
                  <a:lnTo>
                    <a:pt x="3528" y="2555"/>
                  </a:lnTo>
                  <a:lnTo>
                    <a:pt x="244" y="2555"/>
                  </a:lnTo>
                  <a:lnTo>
                    <a:pt x="244" y="244"/>
                  </a:lnTo>
                  <a:close/>
                  <a:moveTo>
                    <a:pt x="1" y="1"/>
                  </a:moveTo>
                  <a:lnTo>
                    <a:pt x="1" y="2676"/>
                  </a:lnTo>
                  <a:lnTo>
                    <a:pt x="1" y="2798"/>
                  </a:lnTo>
                  <a:lnTo>
                    <a:pt x="3771" y="2798"/>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1058488" y="2798238"/>
              <a:ext cx="67406" cy="4360"/>
            </a:xfrm>
            <a:custGeom>
              <a:avLst/>
              <a:gdLst/>
              <a:ahLst/>
              <a:cxnLst/>
              <a:rect l="l" t="t" r="r" b="b"/>
              <a:pathLst>
                <a:path w="3772" h="244" extrusionOk="0">
                  <a:moveTo>
                    <a:pt x="1" y="1"/>
                  </a:moveTo>
                  <a:lnTo>
                    <a:pt x="1"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1123696" y="2798238"/>
              <a:ext cx="156505" cy="50000"/>
            </a:xfrm>
            <a:custGeom>
              <a:avLst/>
              <a:gdLst/>
              <a:ahLst/>
              <a:cxnLst/>
              <a:rect l="l" t="t" r="r" b="b"/>
              <a:pathLst>
                <a:path w="8758" h="2798" extrusionOk="0">
                  <a:moveTo>
                    <a:pt x="8514" y="244"/>
                  </a:moveTo>
                  <a:lnTo>
                    <a:pt x="8514" y="2555"/>
                  </a:lnTo>
                  <a:lnTo>
                    <a:pt x="244" y="2555"/>
                  </a:lnTo>
                  <a:lnTo>
                    <a:pt x="244"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1123696" y="2798238"/>
              <a:ext cx="93478" cy="4360"/>
            </a:xfrm>
            <a:custGeom>
              <a:avLst/>
              <a:gdLst/>
              <a:ahLst/>
              <a:cxnLst/>
              <a:rect l="l" t="t" r="r" b="b"/>
              <a:pathLst>
                <a:path w="5231"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1212796" y="2798238"/>
              <a:ext cx="67406" cy="4360"/>
            </a:xfrm>
            <a:custGeom>
              <a:avLst/>
              <a:gdLst/>
              <a:ahLst/>
              <a:cxnLst/>
              <a:rect l="l" t="t" r="r" b="b"/>
              <a:pathLst>
                <a:path w="3772" h="244" extrusionOk="0">
                  <a:moveTo>
                    <a:pt x="1" y="1"/>
                  </a:moveTo>
                  <a:lnTo>
                    <a:pt x="1"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1275823" y="2798238"/>
              <a:ext cx="156505" cy="50000"/>
            </a:xfrm>
            <a:custGeom>
              <a:avLst/>
              <a:gdLst/>
              <a:ahLst/>
              <a:cxnLst/>
              <a:rect l="l" t="t" r="r" b="b"/>
              <a:pathLst>
                <a:path w="8758" h="2798" extrusionOk="0">
                  <a:moveTo>
                    <a:pt x="8514" y="244"/>
                  </a:moveTo>
                  <a:lnTo>
                    <a:pt x="8514" y="2555"/>
                  </a:lnTo>
                  <a:lnTo>
                    <a:pt x="244" y="2555"/>
                  </a:lnTo>
                  <a:lnTo>
                    <a:pt x="244" y="244"/>
                  </a:lnTo>
                  <a:close/>
                  <a:moveTo>
                    <a:pt x="1" y="1"/>
                  </a:moveTo>
                  <a:lnTo>
                    <a:pt x="1"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1364941" y="2798238"/>
              <a:ext cx="67388" cy="4360"/>
            </a:xfrm>
            <a:custGeom>
              <a:avLst/>
              <a:gdLst/>
              <a:ahLst/>
              <a:cxnLst/>
              <a:rect l="l" t="t" r="r" b="b"/>
              <a:pathLst>
                <a:path w="3771" h="244" extrusionOk="0">
                  <a:moveTo>
                    <a:pt x="0" y="1"/>
                  </a:moveTo>
                  <a:lnTo>
                    <a:pt x="0" y="244"/>
                  </a:lnTo>
                  <a:lnTo>
                    <a:pt x="3770" y="244"/>
                  </a:lnTo>
                  <a:lnTo>
                    <a:pt x="377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1427969" y="2798238"/>
              <a:ext cx="6523" cy="50000"/>
            </a:xfrm>
            <a:custGeom>
              <a:avLst/>
              <a:gdLst/>
              <a:ahLst/>
              <a:cxnLst/>
              <a:rect l="l" t="t" r="r" b="b"/>
              <a:pathLst>
                <a:path w="365" h="2798" extrusionOk="0">
                  <a:moveTo>
                    <a:pt x="0" y="1"/>
                  </a:moveTo>
                  <a:lnTo>
                    <a:pt x="0" y="2798"/>
                  </a:lnTo>
                  <a:lnTo>
                    <a:pt x="365" y="2798"/>
                  </a:lnTo>
                  <a:lnTo>
                    <a:pt x="365"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1427969" y="2798238"/>
              <a:ext cx="6523" cy="4360"/>
            </a:xfrm>
            <a:custGeom>
              <a:avLst/>
              <a:gdLst/>
              <a:ahLst/>
              <a:cxnLst/>
              <a:rect l="l" t="t" r="r" b="b"/>
              <a:pathLst>
                <a:path w="365" h="244" extrusionOk="0">
                  <a:moveTo>
                    <a:pt x="0" y="1"/>
                  </a:moveTo>
                  <a:lnTo>
                    <a:pt x="0" y="244"/>
                  </a:lnTo>
                  <a:lnTo>
                    <a:pt x="365" y="244"/>
                  </a:lnTo>
                  <a:lnTo>
                    <a:pt x="365"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1364941" y="2843878"/>
              <a:ext cx="67388" cy="4360"/>
            </a:xfrm>
            <a:custGeom>
              <a:avLst/>
              <a:gdLst/>
              <a:ahLst/>
              <a:cxnLst/>
              <a:rect l="l" t="t" r="r" b="b"/>
              <a:pathLst>
                <a:path w="3771" h="244" extrusionOk="0">
                  <a:moveTo>
                    <a:pt x="0" y="1"/>
                  </a:moveTo>
                  <a:lnTo>
                    <a:pt x="0" y="244"/>
                  </a:lnTo>
                  <a:lnTo>
                    <a:pt x="3770" y="244"/>
                  </a:lnTo>
                  <a:lnTo>
                    <a:pt x="377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1427969" y="2843878"/>
              <a:ext cx="6523" cy="4360"/>
            </a:xfrm>
            <a:custGeom>
              <a:avLst/>
              <a:gdLst/>
              <a:ahLst/>
              <a:cxnLst/>
              <a:rect l="l" t="t" r="r" b="b"/>
              <a:pathLst>
                <a:path w="365" h="244" extrusionOk="0">
                  <a:moveTo>
                    <a:pt x="0" y="1"/>
                  </a:moveTo>
                  <a:lnTo>
                    <a:pt x="0" y="244"/>
                  </a:lnTo>
                  <a:lnTo>
                    <a:pt x="365" y="244"/>
                  </a:lnTo>
                  <a:lnTo>
                    <a:pt x="365"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1275823" y="2798238"/>
              <a:ext cx="93478" cy="4360"/>
            </a:xfrm>
            <a:custGeom>
              <a:avLst/>
              <a:gdLst/>
              <a:ahLst/>
              <a:cxnLst/>
              <a:rect l="l" t="t" r="r" b="b"/>
              <a:pathLst>
                <a:path w="5231" h="244" extrusionOk="0">
                  <a:moveTo>
                    <a:pt x="1" y="1"/>
                  </a:moveTo>
                  <a:lnTo>
                    <a:pt x="1"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1364941" y="2798238"/>
              <a:ext cx="4360" cy="4360"/>
            </a:xfrm>
            <a:custGeom>
              <a:avLst/>
              <a:gdLst/>
              <a:ahLst/>
              <a:cxnLst/>
              <a:rect l="l" t="t" r="r" b="b"/>
              <a:pathLst>
                <a:path w="244" h="244" extrusionOk="0">
                  <a:moveTo>
                    <a:pt x="0" y="1"/>
                  </a:moveTo>
                  <a:lnTo>
                    <a:pt x="0" y="244"/>
                  </a:lnTo>
                  <a:lnTo>
                    <a:pt x="243" y="244"/>
                  </a:lnTo>
                  <a:lnTo>
                    <a:pt x="24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1058488" y="2843878"/>
              <a:ext cx="158686" cy="47838"/>
            </a:xfrm>
            <a:custGeom>
              <a:avLst/>
              <a:gdLst/>
              <a:ahLst/>
              <a:cxnLst/>
              <a:rect l="l" t="t" r="r" b="b"/>
              <a:pathLst>
                <a:path w="8880" h="2677" extrusionOk="0">
                  <a:moveTo>
                    <a:pt x="8636" y="244"/>
                  </a:moveTo>
                  <a:lnTo>
                    <a:pt x="8636" y="2433"/>
                  </a:lnTo>
                  <a:lnTo>
                    <a:pt x="244" y="2433"/>
                  </a:lnTo>
                  <a:lnTo>
                    <a:pt x="244"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1058488" y="2843878"/>
              <a:ext cx="67406" cy="4360"/>
            </a:xfrm>
            <a:custGeom>
              <a:avLst/>
              <a:gdLst/>
              <a:ahLst/>
              <a:cxnLst/>
              <a:rect l="l" t="t" r="r" b="b"/>
              <a:pathLst>
                <a:path w="3772" h="244" extrusionOk="0">
                  <a:moveTo>
                    <a:pt x="1" y="1"/>
                  </a:moveTo>
                  <a:lnTo>
                    <a:pt x="1"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1123696" y="2843878"/>
              <a:ext cx="93478" cy="4360"/>
            </a:xfrm>
            <a:custGeom>
              <a:avLst/>
              <a:gdLst/>
              <a:ahLst/>
              <a:cxnLst/>
              <a:rect l="l" t="t" r="r" b="b"/>
              <a:pathLst>
                <a:path w="5231"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1212796" y="2843878"/>
              <a:ext cx="156505" cy="47838"/>
            </a:xfrm>
            <a:custGeom>
              <a:avLst/>
              <a:gdLst/>
              <a:ahLst/>
              <a:cxnLst/>
              <a:rect l="l" t="t" r="r" b="b"/>
              <a:pathLst>
                <a:path w="8758" h="2677" extrusionOk="0">
                  <a:moveTo>
                    <a:pt x="8514" y="244"/>
                  </a:moveTo>
                  <a:lnTo>
                    <a:pt x="8514" y="2433"/>
                  </a:lnTo>
                  <a:lnTo>
                    <a:pt x="244" y="2433"/>
                  </a:lnTo>
                  <a:lnTo>
                    <a:pt x="244" y="244"/>
                  </a:lnTo>
                  <a:close/>
                  <a:moveTo>
                    <a:pt x="1" y="1"/>
                  </a:moveTo>
                  <a:lnTo>
                    <a:pt x="1"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a:off x="1364941" y="2843878"/>
              <a:ext cx="4360" cy="47838"/>
            </a:xfrm>
            <a:custGeom>
              <a:avLst/>
              <a:gdLst/>
              <a:ahLst/>
              <a:cxnLst/>
              <a:rect l="l" t="t" r="r" b="b"/>
              <a:pathLst>
                <a:path w="244" h="2677" extrusionOk="0">
                  <a:moveTo>
                    <a:pt x="0" y="1"/>
                  </a:moveTo>
                  <a:lnTo>
                    <a:pt x="0" y="2676"/>
                  </a:lnTo>
                  <a:lnTo>
                    <a:pt x="243" y="2676"/>
                  </a:lnTo>
                  <a:lnTo>
                    <a:pt x="24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a:off x="1212796" y="2843878"/>
              <a:ext cx="67406" cy="4360"/>
            </a:xfrm>
            <a:custGeom>
              <a:avLst/>
              <a:gdLst/>
              <a:ahLst/>
              <a:cxnLst/>
              <a:rect l="l" t="t" r="r" b="b"/>
              <a:pathLst>
                <a:path w="3772" h="244" extrusionOk="0">
                  <a:moveTo>
                    <a:pt x="1" y="1"/>
                  </a:moveTo>
                  <a:lnTo>
                    <a:pt x="1"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a:off x="1275823" y="2843878"/>
              <a:ext cx="93478" cy="4360"/>
            </a:xfrm>
            <a:custGeom>
              <a:avLst/>
              <a:gdLst/>
              <a:ahLst/>
              <a:cxnLst/>
              <a:rect l="l" t="t" r="r" b="b"/>
              <a:pathLst>
                <a:path w="5231" h="244" extrusionOk="0">
                  <a:moveTo>
                    <a:pt x="1" y="1"/>
                  </a:moveTo>
                  <a:lnTo>
                    <a:pt x="1"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1364941" y="2843878"/>
              <a:ext cx="4360" cy="4360"/>
            </a:xfrm>
            <a:custGeom>
              <a:avLst/>
              <a:gdLst/>
              <a:ahLst/>
              <a:cxnLst/>
              <a:rect l="l" t="t" r="r" b="b"/>
              <a:pathLst>
                <a:path w="244" h="244" extrusionOk="0">
                  <a:moveTo>
                    <a:pt x="0" y="1"/>
                  </a:moveTo>
                  <a:lnTo>
                    <a:pt x="0" y="244"/>
                  </a:lnTo>
                  <a:lnTo>
                    <a:pt x="243" y="244"/>
                  </a:lnTo>
                  <a:lnTo>
                    <a:pt x="24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a:off x="1058488" y="2889518"/>
              <a:ext cx="67406" cy="47838"/>
            </a:xfrm>
            <a:custGeom>
              <a:avLst/>
              <a:gdLst/>
              <a:ahLst/>
              <a:cxnLst/>
              <a:rect l="l" t="t" r="r" b="b"/>
              <a:pathLst>
                <a:path w="3772" h="2677" extrusionOk="0">
                  <a:moveTo>
                    <a:pt x="3528" y="244"/>
                  </a:moveTo>
                  <a:lnTo>
                    <a:pt x="3528" y="2433"/>
                  </a:lnTo>
                  <a:lnTo>
                    <a:pt x="244" y="2433"/>
                  </a:lnTo>
                  <a:lnTo>
                    <a:pt x="244" y="244"/>
                  </a:lnTo>
                  <a:close/>
                  <a:moveTo>
                    <a:pt x="1" y="1"/>
                  </a:moveTo>
                  <a:lnTo>
                    <a:pt x="1" y="2676"/>
                  </a:lnTo>
                  <a:lnTo>
                    <a:pt x="3771" y="2676"/>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a:off x="1123696" y="2889518"/>
              <a:ext cx="156505" cy="47838"/>
            </a:xfrm>
            <a:custGeom>
              <a:avLst/>
              <a:gdLst/>
              <a:ahLst/>
              <a:cxnLst/>
              <a:rect l="l" t="t" r="r" b="b"/>
              <a:pathLst>
                <a:path w="8758" h="2677" extrusionOk="0">
                  <a:moveTo>
                    <a:pt x="8514" y="244"/>
                  </a:moveTo>
                  <a:lnTo>
                    <a:pt x="8514" y="2433"/>
                  </a:lnTo>
                  <a:lnTo>
                    <a:pt x="244" y="2433"/>
                  </a:lnTo>
                  <a:lnTo>
                    <a:pt x="244" y="244"/>
                  </a:lnTo>
                  <a:close/>
                  <a:moveTo>
                    <a:pt x="0" y="1"/>
                  </a:moveTo>
                  <a:lnTo>
                    <a:pt x="0"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1275823" y="2889518"/>
              <a:ext cx="156505" cy="47838"/>
            </a:xfrm>
            <a:custGeom>
              <a:avLst/>
              <a:gdLst/>
              <a:ahLst/>
              <a:cxnLst/>
              <a:rect l="l" t="t" r="r" b="b"/>
              <a:pathLst>
                <a:path w="8758" h="2677" extrusionOk="0">
                  <a:moveTo>
                    <a:pt x="8514" y="244"/>
                  </a:moveTo>
                  <a:lnTo>
                    <a:pt x="8514" y="2433"/>
                  </a:lnTo>
                  <a:lnTo>
                    <a:pt x="244" y="2433"/>
                  </a:lnTo>
                  <a:lnTo>
                    <a:pt x="244" y="244"/>
                  </a:lnTo>
                  <a:close/>
                  <a:moveTo>
                    <a:pt x="1" y="1"/>
                  </a:moveTo>
                  <a:lnTo>
                    <a:pt x="1"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1427969" y="2889518"/>
              <a:ext cx="6523" cy="47838"/>
            </a:xfrm>
            <a:custGeom>
              <a:avLst/>
              <a:gdLst/>
              <a:ahLst/>
              <a:cxnLst/>
              <a:rect l="l" t="t" r="r" b="b"/>
              <a:pathLst>
                <a:path w="365" h="2677" extrusionOk="0">
                  <a:moveTo>
                    <a:pt x="0" y="1"/>
                  </a:moveTo>
                  <a:lnTo>
                    <a:pt x="0" y="2676"/>
                  </a:lnTo>
                  <a:lnTo>
                    <a:pt x="365" y="2676"/>
                  </a:lnTo>
                  <a:lnTo>
                    <a:pt x="365"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1058488" y="2935158"/>
              <a:ext cx="158686" cy="50018"/>
            </a:xfrm>
            <a:custGeom>
              <a:avLst/>
              <a:gdLst/>
              <a:ahLst/>
              <a:cxnLst/>
              <a:rect l="l" t="t" r="r" b="b"/>
              <a:pathLst>
                <a:path w="8880" h="2799" extrusionOk="0">
                  <a:moveTo>
                    <a:pt x="8636" y="244"/>
                  </a:moveTo>
                  <a:lnTo>
                    <a:pt x="8636" y="2433"/>
                  </a:lnTo>
                  <a:lnTo>
                    <a:pt x="244" y="2433"/>
                  </a:lnTo>
                  <a:lnTo>
                    <a:pt x="244" y="244"/>
                  </a:lnTo>
                  <a:close/>
                  <a:moveTo>
                    <a:pt x="1" y="1"/>
                  </a:moveTo>
                  <a:lnTo>
                    <a:pt x="1" y="2676"/>
                  </a:lnTo>
                  <a:lnTo>
                    <a:pt x="3528" y="2676"/>
                  </a:lnTo>
                  <a:lnTo>
                    <a:pt x="3528" y="2798"/>
                  </a:lnTo>
                  <a:lnTo>
                    <a:pt x="3893" y="2798"/>
                  </a:lnTo>
                  <a:lnTo>
                    <a:pt x="3893"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1212796" y="2935158"/>
              <a:ext cx="156505" cy="47838"/>
            </a:xfrm>
            <a:custGeom>
              <a:avLst/>
              <a:gdLst/>
              <a:ahLst/>
              <a:cxnLst/>
              <a:rect l="l" t="t" r="r" b="b"/>
              <a:pathLst>
                <a:path w="8758" h="2677" extrusionOk="0">
                  <a:moveTo>
                    <a:pt x="8514" y="244"/>
                  </a:moveTo>
                  <a:lnTo>
                    <a:pt x="8514" y="2433"/>
                  </a:lnTo>
                  <a:lnTo>
                    <a:pt x="244" y="2433"/>
                  </a:lnTo>
                  <a:lnTo>
                    <a:pt x="244" y="244"/>
                  </a:lnTo>
                  <a:close/>
                  <a:moveTo>
                    <a:pt x="1" y="1"/>
                  </a:moveTo>
                  <a:lnTo>
                    <a:pt x="1"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1364941" y="2935158"/>
              <a:ext cx="4360" cy="47838"/>
            </a:xfrm>
            <a:custGeom>
              <a:avLst/>
              <a:gdLst/>
              <a:ahLst/>
              <a:cxnLst/>
              <a:rect l="l" t="t" r="r" b="b"/>
              <a:pathLst>
                <a:path w="244" h="2677" extrusionOk="0">
                  <a:moveTo>
                    <a:pt x="0" y="1"/>
                  </a:moveTo>
                  <a:lnTo>
                    <a:pt x="0" y="2676"/>
                  </a:lnTo>
                  <a:lnTo>
                    <a:pt x="243" y="2676"/>
                  </a:lnTo>
                  <a:lnTo>
                    <a:pt x="24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1058488" y="2978635"/>
              <a:ext cx="67406" cy="50000"/>
            </a:xfrm>
            <a:custGeom>
              <a:avLst/>
              <a:gdLst/>
              <a:ahLst/>
              <a:cxnLst/>
              <a:rect l="l" t="t" r="r" b="b"/>
              <a:pathLst>
                <a:path w="3772" h="2798" extrusionOk="0">
                  <a:moveTo>
                    <a:pt x="3528" y="365"/>
                  </a:moveTo>
                  <a:lnTo>
                    <a:pt x="3528" y="2554"/>
                  </a:lnTo>
                  <a:lnTo>
                    <a:pt x="244" y="2554"/>
                  </a:lnTo>
                  <a:lnTo>
                    <a:pt x="244" y="365"/>
                  </a:lnTo>
                  <a:close/>
                  <a:moveTo>
                    <a:pt x="1" y="0"/>
                  </a:moveTo>
                  <a:lnTo>
                    <a:pt x="1" y="2676"/>
                  </a:lnTo>
                  <a:lnTo>
                    <a:pt x="1" y="2797"/>
                  </a:lnTo>
                  <a:lnTo>
                    <a:pt x="3771" y="2797"/>
                  </a:lnTo>
                  <a:lnTo>
                    <a:pt x="3771" y="122"/>
                  </a:lnTo>
                  <a:lnTo>
                    <a:pt x="244" y="122"/>
                  </a:lnTo>
                  <a:lnTo>
                    <a:pt x="244"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1058488" y="2978635"/>
              <a:ext cx="67406" cy="6540"/>
            </a:xfrm>
            <a:custGeom>
              <a:avLst/>
              <a:gdLst/>
              <a:ahLst/>
              <a:cxnLst/>
              <a:rect l="l" t="t" r="r" b="b"/>
              <a:pathLst>
                <a:path w="3772" h="366" extrusionOk="0">
                  <a:moveTo>
                    <a:pt x="123" y="0"/>
                  </a:moveTo>
                  <a:lnTo>
                    <a:pt x="1" y="122"/>
                  </a:lnTo>
                  <a:lnTo>
                    <a:pt x="1" y="365"/>
                  </a:lnTo>
                  <a:lnTo>
                    <a:pt x="3649" y="365"/>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1123696" y="2980798"/>
              <a:ext cx="156505" cy="47838"/>
            </a:xfrm>
            <a:custGeom>
              <a:avLst/>
              <a:gdLst/>
              <a:ahLst/>
              <a:cxnLst/>
              <a:rect l="l" t="t" r="r" b="b"/>
              <a:pathLst>
                <a:path w="8758" h="2677" extrusionOk="0">
                  <a:moveTo>
                    <a:pt x="8514" y="244"/>
                  </a:moveTo>
                  <a:lnTo>
                    <a:pt x="8514" y="2433"/>
                  </a:lnTo>
                  <a:lnTo>
                    <a:pt x="244" y="2433"/>
                  </a:lnTo>
                  <a:lnTo>
                    <a:pt x="244" y="244"/>
                  </a:lnTo>
                  <a:close/>
                  <a:moveTo>
                    <a:pt x="0" y="1"/>
                  </a:moveTo>
                  <a:lnTo>
                    <a:pt x="0"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1123696" y="2978635"/>
              <a:ext cx="93478" cy="6540"/>
            </a:xfrm>
            <a:custGeom>
              <a:avLst/>
              <a:gdLst/>
              <a:ahLst/>
              <a:cxnLst/>
              <a:rect l="l" t="t" r="r" b="b"/>
              <a:pathLst>
                <a:path w="5231" h="366" extrusionOk="0">
                  <a:moveTo>
                    <a:pt x="122" y="0"/>
                  </a:moveTo>
                  <a:lnTo>
                    <a:pt x="0" y="122"/>
                  </a:lnTo>
                  <a:lnTo>
                    <a:pt x="0" y="365"/>
                  </a:lnTo>
                  <a:lnTo>
                    <a:pt x="5230" y="365"/>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1212796" y="2978635"/>
              <a:ext cx="67406" cy="6540"/>
            </a:xfrm>
            <a:custGeom>
              <a:avLst/>
              <a:gdLst/>
              <a:ahLst/>
              <a:cxnLst/>
              <a:rect l="l" t="t" r="r" b="b"/>
              <a:pathLst>
                <a:path w="3772" h="366" extrusionOk="0">
                  <a:moveTo>
                    <a:pt x="122" y="0"/>
                  </a:moveTo>
                  <a:lnTo>
                    <a:pt x="1" y="122"/>
                  </a:lnTo>
                  <a:lnTo>
                    <a:pt x="1" y="365"/>
                  </a:lnTo>
                  <a:lnTo>
                    <a:pt x="3649" y="365"/>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1275823" y="2980798"/>
              <a:ext cx="156505" cy="47838"/>
            </a:xfrm>
            <a:custGeom>
              <a:avLst/>
              <a:gdLst/>
              <a:ahLst/>
              <a:cxnLst/>
              <a:rect l="l" t="t" r="r" b="b"/>
              <a:pathLst>
                <a:path w="8758" h="2677" extrusionOk="0">
                  <a:moveTo>
                    <a:pt x="8514" y="244"/>
                  </a:moveTo>
                  <a:lnTo>
                    <a:pt x="8514" y="2433"/>
                  </a:lnTo>
                  <a:lnTo>
                    <a:pt x="244" y="2433"/>
                  </a:lnTo>
                  <a:lnTo>
                    <a:pt x="244" y="244"/>
                  </a:lnTo>
                  <a:close/>
                  <a:moveTo>
                    <a:pt x="1" y="1"/>
                  </a:moveTo>
                  <a:lnTo>
                    <a:pt x="1"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a:off x="1364941" y="2978635"/>
              <a:ext cx="67388" cy="6540"/>
            </a:xfrm>
            <a:custGeom>
              <a:avLst/>
              <a:gdLst/>
              <a:ahLst/>
              <a:cxnLst/>
              <a:rect l="l" t="t" r="r" b="b"/>
              <a:pathLst>
                <a:path w="3771" h="366" extrusionOk="0">
                  <a:moveTo>
                    <a:pt x="122" y="0"/>
                  </a:moveTo>
                  <a:lnTo>
                    <a:pt x="0" y="122"/>
                  </a:lnTo>
                  <a:lnTo>
                    <a:pt x="0" y="365"/>
                  </a:lnTo>
                  <a:lnTo>
                    <a:pt x="3649" y="365"/>
                  </a:lnTo>
                  <a:lnTo>
                    <a:pt x="3770" y="243"/>
                  </a:lnTo>
                  <a:lnTo>
                    <a:pt x="377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a:off x="1427969" y="2980798"/>
              <a:ext cx="6523" cy="47838"/>
            </a:xfrm>
            <a:custGeom>
              <a:avLst/>
              <a:gdLst/>
              <a:ahLst/>
              <a:cxnLst/>
              <a:rect l="l" t="t" r="r" b="b"/>
              <a:pathLst>
                <a:path w="365" h="2677" extrusionOk="0">
                  <a:moveTo>
                    <a:pt x="0" y="1"/>
                  </a:moveTo>
                  <a:lnTo>
                    <a:pt x="0" y="2676"/>
                  </a:lnTo>
                  <a:lnTo>
                    <a:pt x="365" y="2676"/>
                  </a:lnTo>
                  <a:lnTo>
                    <a:pt x="365"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a:off x="1427969" y="2978635"/>
              <a:ext cx="6523" cy="6540"/>
            </a:xfrm>
            <a:custGeom>
              <a:avLst/>
              <a:gdLst/>
              <a:ahLst/>
              <a:cxnLst/>
              <a:rect l="l" t="t" r="r" b="b"/>
              <a:pathLst>
                <a:path w="365" h="366" extrusionOk="0">
                  <a:moveTo>
                    <a:pt x="243" y="0"/>
                  </a:moveTo>
                  <a:lnTo>
                    <a:pt x="0" y="122"/>
                  </a:lnTo>
                  <a:lnTo>
                    <a:pt x="0" y="365"/>
                  </a:lnTo>
                  <a:lnTo>
                    <a:pt x="243" y="365"/>
                  </a:lnTo>
                  <a:lnTo>
                    <a:pt x="365" y="243"/>
                  </a:lnTo>
                  <a:lnTo>
                    <a:pt x="365"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a:off x="1364941" y="3024275"/>
              <a:ext cx="67388" cy="4360"/>
            </a:xfrm>
            <a:custGeom>
              <a:avLst/>
              <a:gdLst/>
              <a:ahLst/>
              <a:cxnLst/>
              <a:rect l="l" t="t" r="r" b="b"/>
              <a:pathLst>
                <a:path w="3771" h="244" extrusionOk="0">
                  <a:moveTo>
                    <a:pt x="0" y="0"/>
                  </a:moveTo>
                  <a:lnTo>
                    <a:pt x="0" y="243"/>
                  </a:lnTo>
                  <a:lnTo>
                    <a:pt x="3770" y="243"/>
                  </a:lnTo>
                  <a:lnTo>
                    <a:pt x="377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a:off x="1427969" y="3024275"/>
              <a:ext cx="6523" cy="4360"/>
            </a:xfrm>
            <a:custGeom>
              <a:avLst/>
              <a:gdLst/>
              <a:ahLst/>
              <a:cxnLst/>
              <a:rect l="l" t="t" r="r" b="b"/>
              <a:pathLst>
                <a:path w="365" h="244" extrusionOk="0">
                  <a:moveTo>
                    <a:pt x="0" y="0"/>
                  </a:moveTo>
                  <a:lnTo>
                    <a:pt x="0" y="243"/>
                  </a:lnTo>
                  <a:lnTo>
                    <a:pt x="365" y="243"/>
                  </a:lnTo>
                  <a:lnTo>
                    <a:pt x="365"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6"/>
            <p:cNvSpPr/>
            <p:nvPr/>
          </p:nvSpPr>
          <p:spPr>
            <a:xfrm>
              <a:off x="1275823" y="2978635"/>
              <a:ext cx="93478" cy="6540"/>
            </a:xfrm>
            <a:custGeom>
              <a:avLst/>
              <a:gdLst/>
              <a:ahLst/>
              <a:cxnLst/>
              <a:rect l="l" t="t" r="r" b="b"/>
              <a:pathLst>
                <a:path w="5231" h="366" extrusionOk="0">
                  <a:moveTo>
                    <a:pt x="122" y="0"/>
                  </a:moveTo>
                  <a:lnTo>
                    <a:pt x="1" y="122"/>
                  </a:lnTo>
                  <a:lnTo>
                    <a:pt x="1" y="365"/>
                  </a:lnTo>
                  <a:lnTo>
                    <a:pt x="5109" y="365"/>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6"/>
            <p:cNvSpPr/>
            <p:nvPr/>
          </p:nvSpPr>
          <p:spPr>
            <a:xfrm>
              <a:off x="1364941" y="2978635"/>
              <a:ext cx="4360" cy="6540"/>
            </a:xfrm>
            <a:custGeom>
              <a:avLst/>
              <a:gdLst/>
              <a:ahLst/>
              <a:cxnLst/>
              <a:rect l="l" t="t" r="r" b="b"/>
              <a:pathLst>
                <a:path w="244" h="366" extrusionOk="0">
                  <a:moveTo>
                    <a:pt x="122" y="0"/>
                  </a:moveTo>
                  <a:lnTo>
                    <a:pt x="0" y="122"/>
                  </a:lnTo>
                  <a:lnTo>
                    <a:pt x="0" y="365"/>
                  </a:lnTo>
                  <a:lnTo>
                    <a:pt x="122" y="365"/>
                  </a:lnTo>
                  <a:lnTo>
                    <a:pt x="243" y="243"/>
                  </a:lnTo>
                  <a:lnTo>
                    <a:pt x="24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6"/>
            <p:cNvSpPr/>
            <p:nvPr/>
          </p:nvSpPr>
          <p:spPr>
            <a:xfrm>
              <a:off x="1058488" y="3024275"/>
              <a:ext cx="158686" cy="50000"/>
            </a:xfrm>
            <a:custGeom>
              <a:avLst/>
              <a:gdLst/>
              <a:ahLst/>
              <a:cxnLst/>
              <a:rect l="l" t="t" r="r" b="b"/>
              <a:pathLst>
                <a:path w="8880" h="2798" extrusionOk="0">
                  <a:moveTo>
                    <a:pt x="8636" y="243"/>
                  </a:moveTo>
                  <a:lnTo>
                    <a:pt x="8636" y="2554"/>
                  </a:lnTo>
                  <a:lnTo>
                    <a:pt x="244" y="2554"/>
                  </a:lnTo>
                  <a:lnTo>
                    <a:pt x="244" y="243"/>
                  </a:lnTo>
                  <a:close/>
                  <a:moveTo>
                    <a:pt x="1" y="0"/>
                  </a:moveTo>
                  <a:lnTo>
                    <a:pt x="1"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6"/>
            <p:cNvSpPr/>
            <p:nvPr/>
          </p:nvSpPr>
          <p:spPr>
            <a:xfrm>
              <a:off x="1058488" y="3024275"/>
              <a:ext cx="67406" cy="4360"/>
            </a:xfrm>
            <a:custGeom>
              <a:avLst/>
              <a:gdLst/>
              <a:ahLst/>
              <a:cxnLst/>
              <a:rect l="l" t="t" r="r" b="b"/>
              <a:pathLst>
                <a:path w="3772" h="244" extrusionOk="0">
                  <a:moveTo>
                    <a:pt x="1" y="0"/>
                  </a:moveTo>
                  <a:lnTo>
                    <a:pt x="1"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6"/>
            <p:cNvSpPr/>
            <p:nvPr/>
          </p:nvSpPr>
          <p:spPr>
            <a:xfrm>
              <a:off x="1123696" y="3024275"/>
              <a:ext cx="93478" cy="4360"/>
            </a:xfrm>
            <a:custGeom>
              <a:avLst/>
              <a:gdLst/>
              <a:ahLst/>
              <a:cxnLst/>
              <a:rect l="l" t="t" r="r" b="b"/>
              <a:pathLst>
                <a:path w="5231"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6"/>
            <p:cNvSpPr/>
            <p:nvPr/>
          </p:nvSpPr>
          <p:spPr>
            <a:xfrm>
              <a:off x="1212796" y="3024275"/>
              <a:ext cx="156505" cy="50000"/>
            </a:xfrm>
            <a:custGeom>
              <a:avLst/>
              <a:gdLst/>
              <a:ahLst/>
              <a:cxnLst/>
              <a:rect l="l" t="t" r="r" b="b"/>
              <a:pathLst>
                <a:path w="8758" h="2798" extrusionOk="0">
                  <a:moveTo>
                    <a:pt x="8514" y="243"/>
                  </a:moveTo>
                  <a:lnTo>
                    <a:pt x="8514" y="2554"/>
                  </a:lnTo>
                  <a:lnTo>
                    <a:pt x="244" y="2554"/>
                  </a:lnTo>
                  <a:lnTo>
                    <a:pt x="244" y="243"/>
                  </a:lnTo>
                  <a:close/>
                  <a:moveTo>
                    <a:pt x="1" y="0"/>
                  </a:moveTo>
                  <a:lnTo>
                    <a:pt x="1"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6"/>
            <p:cNvSpPr/>
            <p:nvPr/>
          </p:nvSpPr>
          <p:spPr>
            <a:xfrm>
              <a:off x="1364941" y="3024275"/>
              <a:ext cx="4360" cy="50000"/>
            </a:xfrm>
            <a:custGeom>
              <a:avLst/>
              <a:gdLst/>
              <a:ahLst/>
              <a:cxnLst/>
              <a:rect l="l" t="t" r="r" b="b"/>
              <a:pathLst>
                <a:path w="244" h="2798" extrusionOk="0">
                  <a:moveTo>
                    <a:pt x="0" y="0"/>
                  </a:moveTo>
                  <a:lnTo>
                    <a:pt x="0" y="2797"/>
                  </a:lnTo>
                  <a:lnTo>
                    <a:pt x="243" y="2797"/>
                  </a:lnTo>
                  <a:lnTo>
                    <a:pt x="24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6"/>
            <p:cNvSpPr/>
            <p:nvPr/>
          </p:nvSpPr>
          <p:spPr>
            <a:xfrm>
              <a:off x="1212796" y="3024275"/>
              <a:ext cx="67406" cy="4360"/>
            </a:xfrm>
            <a:custGeom>
              <a:avLst/>
              <a:gdLst/>
              <a:ahLst/>
              <a:cxnLst/>
              <a:rect l="l" t="t" r="r" b="b"/>
              <a:pathLst>
                <a:path w="3772" h="244" extrusionOk="0">
                  <a:moveTo>
                    <a:pt x="1" y="0"/>
                  </a:moveTo>
                  <a:lnTo>
                    <a:pt x="1"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6"/>
            <p:cNvSpPr/>
            <p:nvPr/>
          </p:nvSpPr>
          <p:spPr>
            <a:xfrm>
              <a:off x="1275823" y="3024275"/>
              <a:ext cx="93478" cy="4360"/>
            </a:xfrm>
            <a:custGeom>
              <a:avLst/>
              <a:gdLst/>
              <a:ahLst/>
              <a:cxnLst/>
              <a:rect l="l" t="t" r="r" b="b"/>
              <a:pathLst>
                <a:path w="5231" h="244" extrusionOk="0">
                  <a:moveTo>
                    <a:pt x="1" y="0"/>
                  </a:moveTo>
                  <a:lnTo>
                    <a:pt x="1"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6"/>
            <p:cNvSpPr/>
            <p:nvPr/>
          </p:nvSpPr>
          <p:spPr>
            <a:xfrm>
              <a:off x="1364941" y="3024275"/>
              <a:ext cx="4360" cy="4360"/>
            </a:xfrm>
            <a:custGeom>
              <a:avLst/>
              <a:gdLst/>
              <a:ahLst/>
              <a:cxnLst/>
              <a:rect l="l" t="t" r="r" b="b"/>
              <a:pathLst>
                <a:path w="244" h="244" extrusionOk="0">
                  <a:moveTo>
                    <a:pt x="0" y="0"/>
                  </a:moveTo>
                  <a:lnTo>
                    <a:pt x="0" y="243"/>
                  </a:lnTo>
                  <a:lnTo>
                    <a:pt x="243" y="243"/>
                  </a:lnTo>
                  <a:lnTo>
                    <a:pt x="24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a:off x="1058488" y="3069915"/>
              <a:ext cx="67406" cy="50000"/>
            </a:xfrm>
            <a:custGeom>
              <a:avLst/>
              <a:gdLst/>
              <a:ahLst/>
              <a:cxnLst/>
              <a:rect l="l" t="t" r="r" b="b"/>
              <a:pathLst>
                <a:path w="3772" h="2798" extrusionOk="0">
                  <a:moveTo>
                    <a:pt x="3528" y="243"/>
                  </a:moveTo>
                  <a:lnTo>
                    <a:pt x="3528" y="2554"/>
                  </a:lnTo>
                  <a:lnTo>
                    <a:pt x="244" y="2554"/>
                  </a:lnTo>
                  <a:lnTo>
                    <a:pt x="244" y="243"/>
                  </a:lnTo>
                  <a:close/>
                  <a:moveTo>
                    <a:pt x="1" y="0"/>
                  </a:moveTo>
                  <a:lnTo>
                    <a:pt x="1" y="2797"/>
                  </a:lnTo>
                  <a:lnTo>
                    <a:pt x="3771" y="2797"/>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a:off x="1123696" y="3069915"/>
              <a:ext cx="156505" cy="50000"/>
            </a:xfrm>
            <a:custGeom>
              <a:avLst/>
              <a:gdLst/>
              <a:ahLst/>
              <a:cxnLst/>
              <a:rect l="l" t="t" r="r" b="b"/>
              <a:pathLst>
                <a:path w="8758" h="2798" extrusionOk="0">
                  <a:moveTo>
                    <a:pt x="8514" y="243"/>
                  </a:moveTo>
                  <a:lnTo>
                    <a:pt x="8514" y="2554"/>
                  </a:lnTo>
                  <a:lnTo>
                    <a:pt x="244" y="2554"/>
                  </a:lnTo>
                  <a:lnTo>
                    <a:pt x="244"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6"/>
            <p:cNvSpPr/>
            <p:nvPr/>
          </p:nvSpPr>
          <p:spPr>
            <a:xfrm>
              <a:off x="1275823" y="3069915"/>
              <a:ext cx="156505" cy="50000"/>
            </a:xfrm>
            <a:custGeom>
              <a:avLst/>
              <a:gdLst/>
              <a:ahLst/>
              <a:cxnLst/>
              <a:rect l="l" t="t" r="r" b="b"/>
              <a:pathLst>
                <a:path w="8758" h="2798" extrusionOk="0">
                  <a:moveTo>
                    <a:pt x="8514" y="243"/>
                  </a:moveTo>
                  <a:lnTo>
                    <a:pt x="8514" y="2554"/>
                  </a:lnTo>
                  <a:lnTo>
                    <a:pt x="244" y="2554"/>
                  </a:lnTo>
                  <a:lnTo>
                    <a:pt x="244" y="243"/>
                  </a:lnTo>
                  <a:close/>
                  <a:moveTo>
                    <a:pt x="1" y="0"/>
                  </a:moveTo>
                  <a:lnTo>
                    <a:pt x="1"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p:nvPr/>
          </p:nvSpPr>
          <p:spPr>
            <a:xfrm>
              <a:off x="1427969" y="3069915"/>
              <a:ext cx="6523" cy="50000"/>
            </a:xfrm>
            <a:custGeom>
              <a:avLst/>
              <a:gdLst/>
              <a:ahLst/>
              <a:cxnLst/>
              <a:rect l="l" t="t" r="r" b="b"/>
              <a:pathLst>
                <a:path w="365" h="2798" extrusionOk="0">
                  <a:moveTo>
                    <a:pt x="0" y="0"/>
                  </a:moveTo>
                  <a:lnTo>
                    <a:pt x="0" y="2797"/>
                  </a:lnTo>
                  <a:lnTo>
                    <a:pt x="365" y="2797"/>
                  </a:lnTo>
                  <a:lnTo>
                    <a:pt x="365"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a:off x="1058488" y="3117717"/>
              <a:ext cx="158686" cy="47838"/>
            </a:xfrm>
            <a:custGeom>
              <a:avLst/>
              <a:gdLst/>
              <a:ahLst/>
              <a:cxnLst/>
              <a:rect l="l" t="t" r="r" b="b"/>
              <a:pathLst>
                <a:path w="8880" h="2677" extrusionOk="0">
                  <a:moveTo>
                    <a:pt x="8636" y="244"/>
                  </a:moveTo>
                  <a:lnTo>
                    <a:pt x="8636" y="2433"/>
                  </a:lnTo>
                  <a:lnTo>
                    <a:pt x="244" y="2433"/>
                  </a:lnTo>
                  <a:lnTo>
                    <a:pt x="244"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a:off x="1212796" y="3117717"/>
              <a:ext cx="156505" cy="47838"/>
            </a:xfrm>
            <a:custGeom>
              <a:avLst/>
              <a:gdLst/>
              <a:ahLst/>
              <a:cxnLst/>
              <a:rect l="l" t="t" r="r" b="b"/>
              <a:pathLst>
                <a:path w="8758" h="2677" extrusionOk="0">
                  <a:moveTo>
                    <a:pt x="8514" y="244"/>
                  </a:moveTo>
                  <a:lnTo>
                    <a:pt x="8514" y="2433"/>
                  </a:lnTo>
                  <a:lnTo>
                    <a:pt x="244" y="2433"/>
                  </a:lnTo>
                  <a:lnTo>
                    <a:pt x="244" y="244"/>
                  </a:lnTo>
                  <a:close/>
                  <a:moveTo>
                    <a:pt x="1" y="1"/>
                  </a:moveTo>
                  <a:lnTo>
                    <a:pt x="1"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a:off x="1364941" y="3117717"/>
              <a:ext cx="4360" cy="47838"/>
            </a:xfrm>
            <a:custGeom>
              <a:avLst/>
              <a:gdLst/>
              <a:ahLst/>
              <a:cxnLst/>
              <a:rect l="l" t="t" r="r" b="b"/>
              <a:pathLst>
                <a:path w="244" h="2677" extrusionOk="0">
                  <a:moveTo>
                    <a:pt x="0" y="1"/>
                  </a:moveTo>
                  <a:lnTo>
                    <a:pt x="0" y="2676"/>
                  </a:lnTo>
                  <a:lnTo>
                    <a:pt x="243" y="2676"/>
                  </a:lnTo>
                  <a:lnTo>
                    <a:pt x="243"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a:off x="1058488" y="3161195"/>
              <a:ext cx="67406" cy="50000"/>
            </a:xfrm>
            <a:custGeom>
              <a:avLst/>
              <a:gdLst/>
              <a:ahLst/>
              <a:cxnLst/>
              <a:rect l="l" t="t" r="r" b="b"/>
              <a:pathLst>
                <a:path w="3772" h="2798" extrusionOk="0">
                  <a:moveTo>
                    <a:pt x="3528" y="243"/>
                  </a:moveTo>
                  <a:lnTo>
                    <a:pt x="3528" y="2554"/>
                  </a:lnTo>
                  <a:lnTo>
                    <a:pt x="244" y="2554"/>
                  </a:lnTo>
                  <a:lnTo>
                    <a:pt x="244" y="243"/>
                  </a:lnTo>
                  <a:close/>
                  <a:moveTo>
                    <a:pt x="1" y="0"/>
                  </a:moveTo>
                  <a:lnTo>
                    <a:pt x="1" y="2676"/>
                  </a:lnTo>
                  <a:lnTo>
                    <a:pt x="1" y="2797"/>
                  </a:lnTo>
                  <a:lnTo>
                    <a:pt x="3771" y="2797"/>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6"/>
            <p:cNvSpPr/>
            <p:nvPr/>
          </p:nvSpPr>
          <p:spPr>
            <a:xfrm>
              <a:off x="1058488" y="3161195"/>
              <a:ext cx="67406" cy="4360"/>
            </a:xfrm>
            <a:custGeom>
              <a:avLst/>
              <a:gdLst/>
              <a:ahLst/>
              <a:cxnLst/>
              <a:rect l="l" t="t" r="r" b="b"/>
              <a:pathLst>
                <a:path w="3772" h="244" extrusionOk="0">
                  <a:moveTo>
                    <a:pt x="1" y="0"/>
                  </a:moveTo>
                  <a:lnTo>
                    <a:pt x="1"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1123696" y="3161195"/>
              <a:ext cx="156505" cy="50000"/>
            </a:xfrm>
            <a:custGeom>
              <a:avLst/>
              <a:gdLst/>
              <a:ahLst/>
              <a:cxnLst/>
              <a:rect l="l" t="t" r="r" b="b"/>
              <a:pathLst>
                <a:path w="8758" h="2798" extrusionOk="0">
                  <a:moveTo>
                    <a:pt x="8514" y="243"/>
                  </a:moveTo>
                  <a:lnTo>
                    <a:pt x="8514" y="2554"/>
                  </a:lnTo>
                  <a:lnTo>
                    <a:pt x="244" y="2554"/>
                  </a:lnTo>
                  <a:lnTo>
                    <a:pt x="244"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1123696" y="3161195"/>
              <a:ext cx="93478" cy="4360"/>
            </a:xfrm>
            <a:custGeom>
              <a:avLst/>
              <a:gdLst/>
              <a:ahLst/>
              <a:cxnLst/>
              <a:rect l="l" t="t" r="r" b="b"/>
              <a:pathLst>
                <a:path w="5231"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1212796" y="3161195"/>
              <a:ext cx="67406" cy="4360"/>
            </a:xfrm>
            <a:custGeom>
              <a:avLst/>
              <a:gdLst/>
              <a:ahLst/>
              <a:cxnLst/>
              <a:rect l="l" t="t" r="r" b="b"/>
              <a:pathLst>
                <a:path w="3772" h="244" extrusionOk="0">
                  <a:moveTo>
                    <a:pt x="1" y="0"/>
                  </a:moveTo>
                  <a:lnTo>
                    <a:pt x="1"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1275823" y="3161195"/>
              <a:ext cx="156505" cy="50000"/>
            </a:xfrm>
            <a:custGeom>
              <a:avLst/>
              <a:gdLst/>
              <a:ahLst/>
              <a:cxnLst/>
              <a:rect l="l" t="t" r="r" b="b"/>
              <a:pathLst>
                <a:path w="8758" h="2798" extrusionOk="0">
                  <a:moveTo>
                    <a:pt x="8514" y="243"/>
                  </a:moveTo>
                  <a:lnTo>
                    <a:pt x="8514" y="2554"/>
                  </a:lnTo>
                  <a:lnTo>
                    <a:pt x="244" y="2554"/>
                  </a:lnTo>
                  <a:lnTo>
                    <a:pt x="244" y="243"/>
                  </a:lnTo>
                  <a:close/>
                  <a:moveTo>
                    <a:pt x="1" y="0"/>
                  </a:moveTo>
                  <a:lnTo>
                    <a:pt x="1"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1364941" y="3161195"/>
              <a:ext cx="67388" cy="4360"/>
            </a:xfrm>
            <a:custGeom>
              <a:avLst/>
              <a:gdLst/>
              <a:ahLst/>
              <a:cxnLst/>
              <a:rect l="l" t="t" r="r" b="b"/>
              <a:pathLst>
                <a:path w="3771" h="244" extrusionOk="0">
                  <a:moveTo>
                    <a:pt x="0" y="0"/>
                  </a:moveTo>
                  <a:lnTo>
                    <a:pt x="0" y="243"/>
                  </a:lnTo>
                  <a:lnTo>
                    <a:pt x="3770" y="243"/>
                  </a:lnTo>
                  <a:lnTo>
                    <a:pt x="377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1427969" y="3161195"/>
              <a:ext cx="6523" cy="50000"/>
            </a:xfrm>
            <a:custGeom>
              <a:avLst/>
              <a:gdLst/>
              <a:ahLst/>
              <a:cxnLst/>
              <a:rect l="l" t="t" r="r" b="b"/>
              <a:pathLst>
                <a:path w="365" h="2798" extrusionOk="0">
                  <a:moveTo>
                    <a:pt x="0" y="0"/>
                  </a:moveTo>
                  <a:lnTo>
                    <a:pt x="0" y="2797"/>
                  </a:lnTo>
                  <a:lnTo>
                    <a:pt x="365" y="2797"/>
                  </a:lnTo>
                  <a:lnTo>
                    <a:pt x="365"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1427969" y="3161195"/>
              <a:ext cx="6523" cy="4360"/>
            </a:xfrm>
            <a:custGeom>
              <a:avLst/>
              <a:gdLst/>
              <a:ahLst/>
              <a:cxnLst/>
              <a:rect l="l" t="t" r="r" b="b"/>
              <a:pathLst>
                <a:path w="365" h="244" extrusionOk="0">
                  <a:moveTo>
                    <a:pt x="0" y="0"/>
                  </a:moveTo>
                  <a:lnTo>
                    <a:pt x="0" y="243"/>
                  </a:lnTo>
                  <a:lnTo>
                    <a:pt x="365" y="243"/>
                  </a:lnTo>
                  <a:lnTo>
                    <a:pt x="365"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a:off x="1364941" y="3206835"/>
              <a:ext cx="67388" cy="4360"/>
            </a:xfrm>
            <a:custGeom>
              <a:avLst/>
              <a:gdLst/>
              <a:ahLst/>
              <a:cxnLst/>
              <a:rect l="l" t="t" r="r" b="b"/>
              <a:pathLst>
                <a:path w="3771" h="244" extrusionOk="0">
                  <a:moveTo>
                    <a:pt x="0" y="0"/>
                  </a:moveTo>
                  <a:lnTo>
                    <a:pt x="0" y="243"/>
                  </a:lnTo>
                  <a:lnTo>
                    <a:pt x="3770" y="243"/>
                  </a:lnTo>
                  <a:lnTo>
                    <a:pt x="377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1427969" y="3206835"/>
              <a:ext cx="6523" cy="4360"/>
            </a:xfrm>
            <a:custGeom>
              <a:avLst/>
              <a:gdLst/>
              <a:ahLst/>
              <a:cxnLst/>
              <a:rect l="l" t="t" r="r" b="b"/>
              <a:pathLst>
                <a:path w="365" h="244" extrusionOk="0">
                  <a:moveTo>
                    <a:pt x="0" y="0"/>
                  </a:moveTo>
                  <a:lnTo>
                    <a:pt x="0" y="243"/>
                  </a:lnTo>
                  <a:lnTo>
                    <a:pt x="365" y="243"/>
                  </a:lnTo>
                  <a:lnTo>
                    <a:pt x="365"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1275823" y="3161195"/>
              <a:ext cx="93478" cy="4360"/>
            </a:xfrm>
            <a:custGeom>
              <a:avLst/>
              <a:gdLst/>
              <a:ahLst/>
              <a:cxnLst/>
              <a:rect l="l" t="t" r="r" b="b"/>
              <a:pathLst>
                <a:path w="5231" h="244" extrusionOk="0">
                  <a:moveTo>
                    <a:pt x="1" y="0"/>
                  </a:moveTo>
                  <a:lnTo>
                    <a:pt x="1"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1364941" y="3161195"/>
              <a:ext cx="4360" cy="4360"/>
            </a:xfrm>
            <a:custGeom>
              <a:avLst/>
              <a:gdLst/>
              <a:ahLst/>
              <a:cxnLst/>
              <a:rect l="l" t="t" r="r" b="b"/>
              <a:pathLst>
                <a:path w="244" h="244" extrusionOk="0">
                  <a:moveTo>
                    <a:pt x="0" y="0"/>
                  </a:moveTo>
                  <a:lnTo>
                    <a:pt x="0" y="243"/>
                  </a:lnTo>
                  <a:lnTo>
                    <a:pt x="243" y="243"/>
                  </a:lnTo>
                  <a:lnTo>
                    <a:pt x="24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1058488" y="3206835"/>
              <a:ext cx="158686" cy="30433"/>
            </a:xfrm>
            <a:custGeom>
              <a:avLst/>
              <a:gdLst/>
              <a:ahLst/>
              <a:cxnLst/>
              <a:rect l="l" t="t" r="r" b="b"/>
              <a:pathLst>
                <a:path w="8880" h="1703" extrusionOk="0">
                  <a:moveTo>
                    <a:pt x="8636" y="243"/>
                  </a:moveTo>
                  <a:lnTo>
                    <a:pt x="8636" y="1460"/>
                  </a:lnTo>
                  <a:lnTo>
                    <a:pt x="244" y="1460"/>
                  </a:lnTo>
                  <a:lnTo>
                    <a:pt x="244" y="243"/>
                  </a:lnTo>
                  <a:close/>
                  <a:moveTo>
                    <a:pt x="1" y="0"/>
                  </a:moveTo>
                  <a:lnTo>
                    <a:pt x="1" y="1703"/>
                  </a:lnTo>
                  <a:lnTo>
                    <a:pt x="8879" y="1703"/>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a:off x="1058488" y="3206835"/>
              <a:ext cx="67406" cy="4360"/>
            </a:xfrm>
            <a:custGeom>
              <a:avLst/>
              <a:gdLst/>
              <a:ahLst/>
              <a:cxnLst/>
              <a:rect l="l" t="t" r="r" b="b"/>
              <a:pathLst>
                <a:path w="3772" h="244" extrusionOk="0">
                  <a:moveTo>
                    <a:pt x="1" y="0"/>
                  </a:moveTo>
                  <a:lnTo>
                    <a:pt x="1"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a:off x="1123696" y="3206835"/>
              <a:ext cx="93478" cy="4360"/>
            </a:xfrm>
            <a:custGeom>
              <a:avLst/>
              <a:gdLst/>
              <a:ahLst/>
              <a:cxnLst/>
              <a:rect l="l" t="t" r="r" b="b"/>
              <a:pathLst>
                <a:path w="5231"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1212796" y="3206835"/>
              <a:ext cx="156505" cy="30433"/>
            </a:xfrm>
            <a:custGeom>
              <a:avLst/>
              <a:gdLst/>
              <a:ahLst/>
              <a:cxnLst/>
              <a:rect l="l" t="t" r="r" b="b"/>
              <a:pathLst>
                <a:path w="8758" h="1703" extrusionOk="0">
                  <a:moveTo>
                    <a:pt x="8514" y="243"/>
                  </a:moveTo>
                  <a:lnTo>
                    <a:pt x="8514" y="1460"/>
                  </a:lnTo>
                  <a:lnTo>
                    <a:pt x="244" y="1460"/>
                  </a:lnTo>
                  <a:lnTo>
                    <a:pt x="244" y="243"/>
                  </a:lnTo>
                  <a:close/>
                  <a:moveTo>
                    <a:pt x="1" y="0"/>
                  </a:moveTo>
                  <a:lnTo>
                    <a:pt x="1" y="1703"/>
                  </a:lnTo>
                  <a:lnTo>
                    <a:pt x="8757" y="1703"/>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1364941" y="3206835"/>
              <a:ext cx="4360" cy="30433"/>
            </a:xfrm>
            <a:custGeom>
              <a:avLst/>
              <a:gdLst/>
              <a:ahLst/>
              <a:cxnLst/>
              <a:rect l="l" t="t" r="r" b="b"/>
              <a:pathLst>
                <a:path w="244" h="1703" extrusionOk="0">
                  <a:moveTo>
                    <a:pt x="0" y="0"/>
                  </a:moveTo>
                  <a:lnTo>
                    <a:pt x="0" y="1703"/>
                  </a:lnTo>
                  <a:lnTo>
                    <a:pt x="243" y="1703"/>
                  </a:lnTo>
                  <a:lnTo>
                    <a:pt x="24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1212796" y="3206835"/>
              <a:ext cx="67406" cy="4360"/>
            </a:xfrm>
            <a:custGeom>
              <a:avLst/>
              <a:gdLst/>
              <a:ahLst/>
              <a:cxnLst/>
              <a:rect l="l" t="t" r="r" b="b"/>
              <a:pathLst>
                <a:path w="3772" h="244" extrusionOk="0">
                  <a:moveTo>
                    <a:pt x="1" y="0"/>
                  </a:moveTo>
                  <a:lnTo>
                    <a:pt x="1"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1275823" y="3206835"/>
              <a:ext cx="93478" cy="4360"/>
            </a:xfrm>
            <a:custGeom>
              <a:avLst/>
              <a:gdLst/>
              <a:ahLst/>
              <a:cxnLst/>
              <a:rect l="l" t="t" r="r" b="b"/>
              <a:pathLst>
                <a:path w="5231" h="244" extrusionOk="0">
                  <a:moveTo>
                    <a:pt x="1" y="0"/>
                  </a:moveTo>
                  <a:lnTo>
                    <a:pt x="1"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1364941" y="3206835"/>
              <a:ext cx="4360" cy="4360"/>
            </a:xfrm>
            <a:custGeom>
              <a:avLst/>
              <a:gdLst/>
              <a:ahLst/>
              <a:cxnLst/>
              <a:rect l="l" t="t" r="r" b="b"/>
              <a:pathLst>
                <a:path w="244" h="244" extrusionOk="0">
                  <a:moveTo>
                    <a:pt x="0" y="0"/>
                  </a:moveTo>
                  <a:lnTo>
                    <a:pt x="0" y="243"/>
                  </a:lnTo>
                  <a:lnTo>
                    <a:pt x="243" y="243"/>
                  </a:lnTo>
                  <a:lnTo>
                    <a:pt x="243"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a:off x="2034316" y="3295935"/>
              <a:ext cx="104343" cy="50000"/>
            </a:xfrm>
            <a:custGeom>
              <a:avLst/>
              <a:gdLst/>
              <a:ahLst/>
              <a:cxnLst/>
              <a:rect l="l" t="t" r="r" b="b"/>
              <a:pathLst>
                <a:path w="5839" h="2798" extrusionOk="0">
                  <a:moveTo>
                    <a:pt x="5474" y="365"/>
                  </a:moveTo>
                  <a:lnTo>
                    <a:pt x="5474" y="2555"/>
                  </a:lnTo>
                  <a:lnTo>
                    <a:pt x="244" y="2555"/>
                  </a:lnTo>
                  <a:lnTo>
                    <a:pt x="244" y="365"/>
                  </a:lnTo>
                  <a:close/>
                  <a:moveTo>
                    <a:pt x="1" y="1"/>
                  </a:moveTo>
                  <a:lnTo>
                    <a:pt x="1"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2034316" y="3295935"/>
              <a:ext cx="104343" cy="50000"/>
            </a:xfrm>
            <a:custGeom>
              <a:avLst/>
              <a:gdLst/>
              <a:ahLst/>
              <a:cxnLst/>
              <a:rect l="l" t="t" r="r" b="b"/>
              <a:pathLst>
                <a:path w="5839" h="2798" fill="none" extrusionOk="0">
                  <a:moveTo>
                    <a:pt x="852" y="2798"/>
                  </a:moveTo>
                  <a:lnTo>
                    <a:pt x="1" y="2798"/>
                  </a:lnTo>
                  <a:lnTo>
                    <a:pt x="1" y="1"/>
                  </a:lnTo>
                  <a:lnTo>
                    <a:pt x="5838" y="1"/>
                  </a:lnTo>
                  <a:lnTo>
                    <a:pt x="5838" y="2798"/>
                  </a:lnTo>
                  <a:lnTo>
                    <a:pt x="852" y="2798"/>
                  </a:lnTo>
                  <a:lnTo>
                    <a:pt x="852"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a:off x="2038658" y="3302458"/>
              <a:ext cx="93478" cy="39135"/>
            </a:xfrm>
            <a:custGeom>
              <a:avLst/>
              <a:gdLst/>
              <a:ahLst/>
              <a:cxnLst/>
              <a:rect l="l" t="t" r="r" b="b"/>
              <a:pathLst>
                <a:path w="5231" h="2190" fill="none" extrusionOk="0">
                  <a:moveTo>
                    <a:pt x="1" y="2190"/>
                  </a:moveTo>
                  <a:lnTo>
                    <a:pt x="244" y="2190"/>
                  </a:lnTo>
                  <a:lnTo>
                    <a:pt x="366" y="2190"/>
                  </a:lnTo>
                  <a:lnTo>
                    <a:pt x="5231" y="2190"/>
                  </a:lnTo>
                  <a:lnTo>
                    <a:pt x="5231" y="0"/>
                  </a:lnTo>
                  <a:lnTo>
                    <a:pt x="1" y="0"/>
                  </a:lnTo>
                  <a:lnTo>
                    <a:pt x="1"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2043018" y="3295935"/>
              <a:ext cx="95640" cy="6540"/>
            </a:xfrm>
            <a:custGeom>
              <a:avLst/>
              <a:gdLst/>
              <a:ahLst/>
              <a:cxnLst/>
              <a:rect l="l" t="t" r="r" b="b"/>
              <a:pathLst>
                <a:path w="5352" h="366" extrusionOk="0">
                  <a:moveTo>
                    <a:pt x="0" y="1"/>
                  </a:moveTo>
                  <a:lnTo>
                    <a:pt x="0" y="365"/>
                  </a:lnTo>
                  <a:lnTo>
                    <a:pt x="5351" y="365"/>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a:off x="2043018" y="3295935"/>
              <a:ext cx="95640" cy="6540"/>
            </a:xfrm>
            <a:custGeom>
              <a:avLst/>
              <a:gdLst/>
              <a:ahLst/>
              <a:cxnLst/>
              <a:rect l="l" t="t" r="r" b="b"/>
              <a:pathLst>
                <a:path w="5352" h="366" fill="none" extrusionOk="0">
                  <a:moveTo>
                    <a:pt x="5108" y="365"/>
                  </a:moveTo>
                  <a:lnTo>
                    <a:pt x="0" y="365"/>
                  </a:lnTo>
                  <a:lnTo>
                    <a:pt x="0" y="1"/>
                  </a:lnTo>
                  <a:lnTo>
                    <a:pt x="122" y="1"/>
                  </a:lnTo>
                  <a:lnTo>
                    <a:pt x="5351" y="1"/>
                  </a:lnTo>
                  <a:lnTo>
                    <a:pt x="5351" y="365"/>
                  </a:lnTo>
                  <a:lnTo>
                    <a:pt x="5108" y="3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a:off x="2034316" y="3295935"/>
              <a:ext cx="10883" cy="6540"/>
            </a:xfrm>
            <a:custGeom>
              <a:avLst/>
              <a:gdLst/>
              <a:ahLst/>
              <a:cxnLst/>
              <a:rect l="l" t="t" r="r" b="b"/>
              <a:pathLst>
                <a:path w="609" h="366" extrusionOk="0">
                  <a:moveTo>
                    <a:pt x="1" y="1"/>
                  </a:moveTo>
                  <a:lnTo>
                    <a:pt x="1" y="365"/>
                  </a:lnTo>
                  <a:lnTo>
                    <a:pt x="609" y="365"/>
                  </a:lnTo>
                  <a:lnTo>
                    <a:pt x="60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2034316" y="3295935"/>
              <a:ext cx="10883" cy="6540"/>
            </a:xfrm>
            <a:custGeom>
              <a:avLst/>
              <a:gdLst/>
              <a:ahLst/>
              <a:cxnLst/>
              <a:rect l="l" t="t" r="r" b="b"/>
              <a:pathLst>
                <a:path w="609" h="366" fill="none" extrusionOk="0">
                  <a:moveTo>
                    <a:pt x="609" y="365"/>
                  </a:moveTo>
                  <a:lnTo>
                    <a:pt x="1" y="365"/>
                  </a:lnTo>
                  <a:lnTo>
                    <a:pt x="1" y="1"/>
                  </a:lnTo>
                  <a:lnTo>
                    <a:pt x="122" y="1"/>
                  </a:lnTo>
                  <a:lnTo>
                    <a:pt x="609" y="1"/>
                  </a:lnTo>
                  <a:lnTo>
                    <a:pt x="609" y="3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2132118" y="3295935"/>
              <a:ext cx="158668" cy="50000"/>
            </a:xfrm>
            <a:custGeom>
              <a:avLst/>
              <a:gdLst/>
              <a:ahLst/>
              <a:cxnLst/>
              <a:rect l="l" t="t" r="r" b="b"/>
              <a:pathLst>
                <a:path w="8879" h="2798" extrusionOk="0">
                  <a:moveTo>
                    <a:pt x="8635" y="365"/>
                  </a:moveTo>
                  <a:lnTo>
                    <a:pt x="8635" y="2555"/>
                  </a:lnTo>
                  <a:lnTo>
                    <a:pt x="365" y="2555"/>
                  </a:lnTo>
                  <a:lnTo>
                    <a:pt x="365" y="365"/>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a:off x="2132118" y="3295935"/>
              <a:ext cx="69568" cy="6540"/>
            </a:xfrm>
            <a:custGeom>
              <a:avLst/>
              <a:gdLst/>
              <a:ahLst/>
              <a:cxnLst/>
              <a:rect l="l" t="t" r="r" b="b"/>
              <a:pathLst>
                <a:path w="3893" h="366" extrusionOk="0">
                  <a:moveTo>
                    <a:pt x="1" y="1"/>
                  </a:moveTo>
                  <a:lnTo>
                    <a:pt x="1" y="365"/>
                  </a:lnTo>
                  <a:lnTo>
                    <a:pt x="3892" y="365"/>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a:off x="2197326" y="3295935"/>
              <a:ext cx="93460" cy="6540"/>
            </a:xfrm>
            <a:custGeom>
              <a:avLst/>
              <a:gdLst/>
              <a:ahLst/>
              <a:cxnLst/>
              <a:rect l="l" t="t" r="r" b="b"/>
              <a:pathLst>
                <a:path w="5230" h="366" extrusionOk="0">
                  <a:moveTo>
                    <a:pt x="0" y="1"/>
                  </a:moveTo>
                  <a:lnTo>
                    <a:pt x="0" y="365"/>
                  </a:lnTo>
                  <a:lnTo>
                    <a:pt x="5230" y="365"/>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a:off x="2286426" y="3295935"/>
              <a:ext cx="158668" cy="50000"/>
            </a:xfrm>
            <a:custGeom>
              <a:avLst/>
              <a:gdLst/>
              <a:ahLst/>
              <a:cxnLst/>
              <a:rect l="l" t="t" r="r" b="b"/>
              <a:pathLst>
                <a:path w="8879" h="2798" extrusionOk="0">
                  <a:moveTo>
                    <a:pt x="8635" y="365"/>
                  </a:moveTo>
                  <a:lnTo>
                    <a:pt x="8635" y="2555"/>
                  </a:lnTo>
                  <a:lnTo>
                    <a:pt x="244" y="2555"/>
                  </a:lnTo>
                  <a:lnTo>
                    <a:pt x="244" y="365"/>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a:off x="2286426" y="3295935"/>
              <a:ext cx="67388" cy="6540"/>
            </a:xfrm>
            <a:custGeom>
              <a:avLst/>
              <a:gdLst/>
              <a:ahLst/>
              <a:cxnLst/>
              <a:rect l="l" t="t" r="r" b="b"/>
              <a:pathLst>
                <a:path w="3771" h="366" extrusionOk="0">
                  <a:moveTo>
                    <a:pt x="0" y="1"/>
                  </a:moveTo>
                  <a:lnTo>
                    <a:pt x="0" y="365"/>
                  </a:lnTo>
                  <a:lnTo>
                    <a:pt x="3771" y="365"/>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a:off x="2351633" y="3295935"/>
              <a:ext cx="93460" cy="6540"/>
            </a:xfrm>
            <a:custGeom>
              <a:avLst/>
              <a:gdLst/>
              <a:ahLst/>
              <a:cxnLst/>
              <a:rect l="l" t="t" r="r" b="b"/>
              <a:pathLst>
                <a:path w="5230" h="366" extrusionOk="0">
                  <a:moveTo>
                    <a:pt x="0" y="1"/>
                  </a:moveTo>
                  <a:lnTo>
                    <a:pt x="0" y="365"/>
                  </a:lnTo>
                  <a:lnTo>
                    <a:pt x="5230" y="365"/>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2440733" y="3295935"/>
              <a:ext cx="15225" cy="50000"/>
            </a:xfrm>
            <a:custGeom>
              <a:avLst/>
              <a:gdLst/>
              <a:ahLst/>
              <a:cxnLst/>
              <a:rect l="l" t="t" r="r" b="b"/>
              <a:pathLst>
                <a:path w="852" h="2798" extrusionOk="0">
                  <a:moveTo>
                    <a:pt x="609" y="365"/>
                  </a:moveTo>
                  <a:lnTo>
                    <a:pt x="609" y="2555"/>
                  </a:lnTo>
                  <a:lnTo>
                    <a:pt x="244" y="2555"/>
                  </a:lnTo>
                  <a:lnTo>
                    <a:pt x="244" y="365"/>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a:off x="2440733" y="3295935"/>
              <a:ext cx="15225" cy="6540"/>
            </a:xfrm>
            <a:custGeom>
              <a:avLst/>
              <a:gdLst/>
              <a:ahLst/>
              <a:cxnLst/>
              <a:rect l="l" t="t" r="r" b="b"/>
              <a:pathLst>
                <a:path w="852" h="366" extrusionOk="0">
                  <a:moveTo>
                    <a:pt x="0" y="1"/>
                  </a:moveTo>
                  <a:lnTo>
                    <a:pt x="0" y="365"/>
                  </a:lnTo>
                  <a:lnTo>
                    <a:pt x="852" y="365"/>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2043018" y="3341575"/>
              <a:ext cx="158668" cy="50000"/>
            </a:xfrm>
            <a:custGeom>
              <a:avLst/>
              <a:gdLst/>
              <a:ahLst/>
              <a:cxnLst/>
              <a:rect l="l" t="t" r="r" b="b"/>
              <a:pathLst>
                <a:path w="8879" h="2798"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2043018" y="3341575"/>
              <a:ext cx="158668" cy="50000"/>
            </a:xfrm>
            <a:custGeom>
              <a:avLst/>
              <a:gdLst/>
              <a:ahLst/>
              <a:cxnLst/>
              <a:rect l="l" t="t" r="r" b="b"/>
              <a:pathLst>
                <a:path w="8879" h="2798"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a:off x="2049541" y="3345917"/>
              <a:ext cx="147803" cy="41315"/>
            </a:xfrm>
            <a:custGeom>
              <a:avLst/>
              <a:gdLst/>
              <a:ahLst/>
              <a:cxnLst/>
              <a:rect l="l" t="t" r="r" b="b"/>
              <a:pathLst>
                <a:path w="8271" h="2312" fill="none" extrusionOk="0">
                  <a:moveTo>
                    <a:pt x="0" y="2312"/>
                  </a:moveTo>
                  <a:lnTo>
                    <a:pt x="8270" y="2312"/>
                  </a:lnTo>
                  <a:lnTo>
                    <a:pt x="8270" y="1"/>
                  </a:lnTo>
                  <a:lnTo>
                    <a:pt x="0" y="1"/>
                  </a:lnTo>
                  <a:lnTo>
                    <a:pt x="0"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a:off x="2043018" y="3341575"/>
              <a:ext cx="95640" cy="4360"/>
            </a:xfrm>
            <a:custGeom>
              <a:avLst/>
              <a:gdLst/>
              <a:ahLst/>
              <a:cxnLst/>
              <a:rect l="l" t="t" r="r" b="b"/>
              <a:pathLst>
                <a:path w="5352" h="244"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2043018" y="3341575"/>
              <a:ext cx="95640" cy="4360"/>
            </a:xfrm>
            <a:custGeom>
              <a:avLst/>
              <a:gdLst/>
              <a:ahLst/>
              <a:cxnLst/>
              <a:rect l="l" t="t" r="r" b="b"/>
              <a:pathLst>
                <a:path w="5352" h="244" fill="none" extrusionOk="0">
                  <a:moveTo>
                    <a:pt x="5351" y="244"/>
                  </a:moveTo>
                  <a:lnTo>
                    <a:pt x="0" y="244"/>
                  </a:lnTo>
                  <a:lnTo>
                    <a:pt x="0" y="1"/>
                  </a:lnTo>
                  <a:lnTo>
                    <a:pt x="122" y="1"/>
                  </a:lnTo>
                  <a:lnTo>
                    <a:pt x="5351" y="1"/>
                  </a:lnTo>
                  <a:lnTo>
                    <a:pt x="5351"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a:off x="2132118" y="3341575"/>
              <a:ext cx="69568" cy="4360"/>
            </a:xfrm>
            <a:custGeom>
              <a:avLst/>
              <a:gdLst/>
              <a:ahLst/>
              <a:cxnLst/>
              <a:rect l="l" t="t" r="r" b="b"/>
              <a:pathLst>
                <a:path w="3893" h="244"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a:off x="2197326" y="3341575"/>
              <a:ext cx="156488" cy="50000"/>
            </a:xfrm>
            <a:custGeom>
              <a:avLst/>
              <a:gdLst/>
              <a:ahLst/>
              <a:cxnLst/>
              <a:rect l="l" t="t" r="r" b="b"/>
              <a:pathLst>
                <a:path w="8757" h="2798"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a:off x="2197326" y="3341575"/>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a:off x="2286426" y="3341575"/>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2351633" y="3341575"/>
              <a:ext cx="104325" cy="50000"/>
            </a:xfrm>
            <a:custGeom>
              <a:avLst/>
              <a:gdLst/>
              <a:ahLst/>
              <a:cxnLst/>
              <a:rect l="l" t="t" r="r" b="b"/>
              <a:pathLst>
                <a:path w="5838" h="2798"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2351633" y="3341575"/>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a:off x="2440733" y="3341575"/>
              <a:ext cx="15225" cy="4360"/>
            </a:xfrm>
            <a:custGeom>
              <a:avLst/>
              <a:gdLst/>
              <a:ahLst/>
              <a:cxnLst/>
              <a:rect l="l" t="t" r="r" b="b"/>
              <a:pathLst>
                <a:path w="852" h="244"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a:off x="2034316" y="3387215"/>
              <a:ext cx="104343" cy="47838"/>
            </a:xfrm>
            <a:custGeom>
              <a:avLst/>
              <a:gdLst/>
              <a:ahLst/>
              <a:cxnLst/>
              <a:rect l="l" t="t" r="r" b="b"/>
              <a:pathLst>
                <a:path w="5839" h="2677" extrusionOk="0">
                  <a:moveTo>
                    <a:pt x="5474" y="244"/>
                  </a:moveTo>
                  <a:lnTo>
                    <a:pt x="5474" y="2433"/>
                  </a:lnTo>
                  <a:lnTo>
                    <a:pt x="244" y="2433"/>
                  </a:lnTo>
                  <a:lnTo>
                    <a:pt x="244" y="244"/>
                  </a:lnTo>
                  <a:close/>
                  <a:moveTo>
                    <a:pt x="1" y="1"/>
                  </a:moveTo>
                  <a:lnTo>
                    <a:pt x="1" y="2676"/>
                  </a:lnTo>
                  <a:lnTo>
                    <a:pt x="5838" y="2676"/>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2034316" y="3387215"/>
              <a:ext cx="104343" cy="47838"/>
            </a:xfrm>
            <a:custGeom>
              <a:avLst/>
              <a:gdLst/>
              <a:ahLst/>
              <a:cxnLst/>
              <a:rect l="l" t="t" r="r" b="b"/>
              <a:pathLst>
                <a:path w="5839" h="2677" fill="none" extrusionOk="0">
                  <a:moveTo>
                    <a:pt x="5838" y="2676"/>
                  </a:moveTo>
                  <a:lnTo>
                    <a:pt x="1" y="2676"/>
                  </a:lnTo>
                  <a:lnTo>
                    <a:pt x="1" y="1"/>
                  </a:lnTo>
                  <a:lnTo>
                    <a:pt x="5838" y="1"/>
                  </a:lnTo>
                  <a:lnTo>
                    <a:pt x="583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2038658" y="3391557"/>
              <a:ext cx="93478" cy="39135"/>
            </a:xfrm>
            <a:custGeom>
              <a:avLst/>
              <a:gdLst/>
              <a:ahLst/>
              <a:cxnLst/>
              <a:rect l="l" t="t" r="r" b="b"/>
              <a:pathLst>
                <a:path w="5231" h="2190" fill="none" extrusionOk="0">
                  <a:moveTo>
                    <a:pt x="1" y="2190"/>
                  </a:moveTo>
                  <a:lnTo>
                    <a:pt x="5231" y="2190"/>
                  </a:lnTo>
                  <a:lnTo>
                    <a:pt x="5231" y="1"/>
                  </a:lnTo>
                  <a:lnTo>
                    <a:pt x="1" y="1"/>
                  </a:lnTo>
                  <a:lnTo>
                    <a:pt x="1"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2043018" y="3387215"/>
              <a:ext cx="95640" cy="4360"/>
            </a:xfrm>
            <a:custGeom>
              <a:avLst/>
              <a:gdLst/>
              <a:ahLst/>
              <a:cxnLst/>
              <a:rect l="l" t="t" r="r" b="b"/>
              <a:pathLst>
                <a:path w="5352" h="244"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2043018" y="3387215"/>
              <a:ext cx="95640" cy="4360"/>
            </a:xfrm>
            <a:custGeom>
              <a:avLst/>
              <a:gdLst/>
              <a:ahLst/>
              <a:cxnLst/>
              <a:rect l="l" t="t" r="r" b="b"/>
              <a:pathLst>
                <a:path w="5352" h="244" fill="none" extrusionOk="0">
                  <a:moveTo>
                    <a:pt x="5108" y="244"/>
                  </a:moveTo>
                  <a:lnTo>
                    <a:pt x="0" y="244"/>
                  </a:lnTo>
                  <a:lnTo>
                    <a:pt x="0" y="1"/>
                  </a:lnTo>
                  <a:lnTo>
                    <a:pt x="122" y="1"/>
                  </a:lnTo>
                  <a:lnTo>
                    <a:pt x="5351" y="1"/>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2132118" y="3387215"/>
              <a:ext cx="158668" cy="47838"/>
            </a:xfrm>
            <a:custGeom>
              <a:avLst/>
              <a:gdLst/>
              <a:ahLst/>
              <a:cxnLst/>
              <a:rect l="l" t="t" r="r" b="b"/>
              <a:pathLst>
                <a:path w="8879" h="2677" extrusionOk="0">
                  <a:moveTo>
                    <a:pt x="8635" y="244"/>
                  </a:moveTo>
                  <a:lnTo>
                    <a:pt x="8635" y="2433"/>
                  </a:lnTo>
                  <a:lnTo>
                    <a:pt x="365" y="2433"/>
                  </a:lnTo>
                  <a:lnTo>
                    <a:pt x="365"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2132118" y="3387215"/>
              <a:ext cx="69568" cy="4360"/>
            </a:xfrm>
            <a:custGeom>
              <a:avLst/>
              <a:gdLst/>
              <a:ahLst/>
              <a:cxnLst/>
              <a:rect l="l" t="t" r="r" b="b"/>
              <a:pathLst>
                <a:path w="3893" h="244"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2197326" y="3387215"/>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2286426" y="3387215"/>
              <a:ext cx="158668" cy="47838"/>
            </a:xfrm>
            <a:custGeom>
              <a:avLst/>
              <a:gdLst/>
              <a:ahLst/>
              <a:cxnLst/>
              <a:rect l="l" t="t" r="r" b="b"/>
              <a:pathLst>
                <a:path w="8879" h="2677" extrusionOk="0">
                  <a:moveTo>
                    <a:pt x="8635" y="244"/>
                  </a:moveTo>
                  <a:lnTo>
                    <a:pt x="8635"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2286426" y="3387215"/>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2351633" y="3387215"/>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2440733" y="3387215"/>
              <a:ext cx="15225" cy="47838"/>
            </a:xfrm>
            <a:custGeom>
              <a:avLst/>
              <a:gdLst/>
              <a:ahLst/>
              <a:cxnLst/>
              <a:rect l="l" t="t" r="r" b="b"/>
              <a:pathLst>
                <a:path w="852" h="2677" extrusionOk="0">
                  <a:moveTo>
                    <a:pt x="609" y="244"/>
                  </a:moveTo>
                  <a:lnTo>
                    <a:pt x="609" y="2433"/>
                  </a:lnTo>
                  <a:lnTo>
                    <a:pt x="244" y="2433"/>
                  </a:lnTo>
                  <a:lnTo>
                    <a:pt x="244" y="244"/>
                  </a:lnTo>
                  <a:close/>
                  <a:moveTo>
                    <a:pt x="0" y="1"/>
                  </a:moveTo>
                  <a:lnTo>
                    <a:pt x="0" y="2676"/>
                  </a:lnTo>
                  <a:lnTo>
                    <a:pt x="852" y="2676"/>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2440733" y="3387215"/>
              <a:ext cx="15225" cy="4360"/>
            </a:xfrm>
            <a:custGeom>
              <a:avLst/>
              <a:gdLst/>
              <a:ahLst/>
              <a:cxnLst/>
              <a:rect l="l" t="t" r="r" b="b"/>
              <a:pathLst>
                <a:path w="852" h="244"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2043018" y="3432855"/>
              <a:ext cx="158668" cy="47838"/>
            </a:xfrm>
            <a:custGeom>
              <a:avLst/>
              <a:gdLst/>
              <a:ahLst/>
              <a:cxnLst/>
              <a:rect l="l" t="t" r="r" b="b"/>
              <a:pathLst>
                <a:path w="8879" h="2677" extrusionOk="0">
                  <a:moveTo>
                    <a:pt x="8635" y="244"/>
                  </a:moveTo>
                  <a:lnTo>
                    <a:pt x="8635" y="2433"/>
                  </a:lnTo>
                  <a:lnTo>
                    <a:pt x="365" y="2433"/>
                  </a:lnTo>
                  <a:lnTo>
                    <a:pt x="365" y="244"/>
                  </a:lnTo>
                  <a:close/>
                  <a:moveTo>
                    <a:pt x="0" y="1"/>
                  </a:moveTo>
                  <a:lnTo>
                    <a:pt x="0" y="2676"/>
                  </a:lnTo>
                  <a:lnTo>
                    <a:pt x="8878" y="2676"/>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2043018" y="3432855"/>
              <a:ext cx="158668" cy="47838"/>
            </a:xfrm>
            <a:custGeom>
              <a:avLst/>
              <a:gdLst/>
              <a:ahLst/>
              <a:cxnLst/>
              <a:rect l="l" t="t" r="r" b="b"/>
              <a:pathLst>
                <a:path w="8879" h="2677" fill="none" extrusionOk="0">
                  <a:moveTo>
                    <a:pt x="8878" y="2676"/>
                  </a:moveTo>
                  <a:lnTo>
                    <a:pt x="0" y="2676"/>
                  </a:lnTo>
                  <a:lnTo>
                    <a:pt x="0" y="1"/>
                  </a:lnTo>
                  <a:lnTo>
                    <a:pt x="8878" y="1"/>
                  </a:lnTo>
                  <a:lnTo>
                    <a:pt x="887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2049541" y="3437197"/>
              <a:ext cx="147803" cy="39135"/>
            </a:xfrm>
            <a:custGeom>
              <a:avLst/>
              <a:gdLst/>
              <a:ahLst/>
              <a:cxnLst/>
              <a:rect l="l" t="t" r="r" b="b"/>
              <a:pathLst>
                <a:path w="8271" h="2190" fill="none" extrusionOk="0">
                  <a:moveTo>
                    <a:pt x="0" y="2190"/>
                  </a:moveTo>
                  <a:lnTo>
                    <a:pt x="8270" y="2190"/>
                  </a:lnTo>
                  <a:lnTo>
                    <a:pt x="8270" y="1"/>
                  </a:lnTo>
                  <a:lnTo>
                    <a:pt x="0" y="1"/>
                  </a:lnTo>
                  <a:lnTo>
                    <a:pt x="0"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2197326" y="3432855"/>
              <a:ext cx="156488" cy="47838"/>
            </a:xfrm>
            <a:custGeom>
              <a:avLst/>
              <a:gdLst/>
              <a:ahLst/>
              <a:cxnLst/>
              <a:rect l="l" t="t" r="r" b="b"/>
              <a:pathLst>
                <a:path w="8757" h="2677" extrusionOk="0">
                  <a:moveTo>
                    <a:pt x="8513" y="244"/>
                  </a:moveTo>
                  <a:lnTo>
                    <a:pt x="8513" y="2433"/>
                  </a:lnTo>
                  <a:lnTo>
                    <a:pt x="243" y="2433"/>
                  </a:lnTo>
                  <a:lnTo>
                    <a:pt x="243" y="244"/>
                  </a:lnTo>
                  <a:close/>
                  <a:moveTo>
                    <a:pt x="0" y="1"/>
                  </a:moveTo>
                  <a:lnTo>
                    <a:pt x="0" y="2676"/>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2351633" y="3432855"/>
              <a:ext cx="104325" cy="47838"/>
            </a:xfrm>
            <a:custGeom>
              <a:avLst/>
              <a:gdLst/>
              <a:ahLst/>
              <a:cxnLst/>
              <a:rect l="l" t="t" r="r" b="b"/>
              <a:pathLst>
                <a:path w="5838" h="2677" extrusionOk="0">
                  <a:moveTo>
                    <a:pt x="5595" y="244"/>
                  </a:moveTo>
                  <a:lnTo>
                    <a:pt x="5595" y="2433"/>
                  </a:lnTo>
                  <a:lnTo>
                    <a:pt x="243" y="2433"/>
                  </a:lnTo>
                  <a:lnTo>
                    <a:pt x="243" y="244"/>
                  </a:lnTo>
                  <a:close/>
                  <a:moveTo>
                    <a:pt x="0" y="1"/>
                  </a:moveTo>
                  <a:lnTo>
                    <a:pt x="0" y="2676"/>
                  </a:lnTo>
                  <a:lnTo>
                    <a:pt x="5838" y="2676"/>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2034316" y="3478495"/>
              <a:ext cx="104343" cy="50000"/>
            </a:xfrm>
            <a:custGeom>
              <a:avLst/>
              <a:gdLst/>
              <a:ahLst/>
              <a:cxnLst/>
              <a:rect l="l" t="t" r="r" b="b"/>
              <a:pathLst>
                <a:path w="5839" h="2798" extrusionOk="0">
                  <a:moveTo>
                    <a:pt x="5474" y="244"/>
                  </a:moveTo>
                  <a:lnTo>
                    <a:pt x="5474" y="2555"/>
                  </a:lnTo>
                  <a:lnTo>
                    <a:pt x="244" y="2555"/>
                  </a:lnTo>
                  <a:lnTo>
                    <a:pt x="244" y="244"/>
                  </a:lnTo>
                  <a:close/>
                  <a:moveTo>
                    <a:pt x="1" y="1"/>
                  </a:moveTo>
                  <a:lnTo>
                    <a:pt x="1"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2034316" y="3478495"/>
              <a:ext cx="104343" cy="50000"/>
            </a:xfrm>
            <a:custGeom>
              <a:avLst/>
              <a:gdLst/>
              <a:ahLst/>
              <a:cxnLst/>
              <a:rect l="l" t="t" r="r" b="b"/>
              <a:pathLst>
                <a:path w="5839" h="2798" fill="none" extrusionOk="0">
                  <a:moveTo>
                    <a:pt x="852" y="2798"/>
                  </a:moveTo>
                  <a:lnTo>
                    <a:pt x="1" y="2798"/>
                  </a:lnTo>
                  <a:lnTo>
                    <a:pt x="1" y="1"/>
                  </a:lnTo>
                  <a:lnTo>
                    <a:pt x="5838" y="1"/>
                  </a:lnTo>
                  <a:lnTo>
                    <a:pt x="5838" y="2798"/>
                  </a:lnTo>
                  <a:lnTo>
                    <a:pt x="852" y="2798"/>
                  </a:lnTo>
                  <a:lnTo>
                    <a:pt x="852"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2038658" y="3482837"/>
              <a:ext cx="93478" cy="41315"/>
            </a:xfrm>
            <a:custGeom>
              <a:avLst/>
              <a:gdLst/>
              <a:ahLst/>
              <a:cxnLst/>
              <a:rect l="l" t="t" r="r" b="b"/>
              <a:pathLst>
                <a:path w="5231" h="2312" fill="none" extrusionOk="0">
                  <a:moveTo>
                    <a:pt x="1" y="2312"/>
                  </a:moveTo>
                  <a:lnTo>
                    <a:pt x="244" y="2312"/>
                  </a:lnTo>
                  <a:lnTo>
                    <a:pt x="366" y="2312"/>
                  </a:lnTo>
                  <a:lnTo>
                    <a:pt x="5231" y="2312"/>
                  </a:lnTo>
                  <a:lnTo>
                    <a:pt x="5231" y="1"/>
                  </a:lnTo>
                  <a:lnTo>
                    <a:pt x="1" y="1"/>
                  </a:lnTo>
                  <a:lnTo>
                    <a:pt x="1" y="2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2132118" y="3478495"/>
              <a:ext cx="158668" cy="50000"/>
            </a:xfrm>
            <a:custGeom>
              <a:avLst/>
              <a:gdLst/>
              <a:ahLst/>
              <a:cxnLst/>
              <a:rect l="l" t="t" r="r" b="b"/>
              <a:pathLst>
                <a:path w="8879" h="2798" extrusionOk="0">
                  <a:moveTo>
                    <a:pt x="8635" y="244"/>
                  </a:moveTo>
                  <a:lnTo>
                    <a:pt x="8635" y="2555"/>
                  </a:lnTo>
                  <a:lnTo>
                    <a:pt x="365" y="2555"/>
                  </a:lnTo>
                  <a:lnTo>
                    <a:pt x="365"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2286426" y="3478495"/>
              <a:ext cx="158668" cy="50000"/>
            </a:xfrm>
            <a:custGeom>
              <a:avLst/>
              <a:gdLst/>
              <a:ahLst/>
              <a:cxnLst/>
              <a:rect l="l" t="t" r="r" b="b"/>
              <a:pathLst>
                <a:path w="8879" h="2798"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2440733" y="3478495"/>
              <a:ext cx="15225" cy="50000"/>
            </a:xfrm>
            <a:custGeom>
              <a:avLst/>
              <a:gdLst/>
              <a:ahLst/>
              <a:cxnLst/>
              <a:rect l="l" t="t" r="r" b="b"/>
              <a:pathLst>
                <a:path w="852" h="2798" extrusionOk="0">
                  <a:moveTo>
                    <a:pt x="609" y="244"/>
                  </a:moveTo>
                  <a:lnTo>
                    <a:pt x="609" y="2555"/>
                  </a:lnTo>
                  <a:lnTo>
                    <a:pt x="244" y="2555"/>
                  </a:lnTo>
                  <a:lnTo>
                    <a:pt x="244" y="244"/>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a:off x="2043018" y="3524135"/>
              <a:ext cx="158668" cy="47838"/>
            </a:xfrm>
            <a:custGeom>
              <a:avLst/>
              <a:gdLst/>
              <a:ahLst/>
              <a:cxnLst/>
              <a:rect l="l" t="t" r="r" b="b"/>
              <a:pathLst>
                <a:path w="8879" h="2677" extrusionOk="0">
                  <a:moveTo>
                    <a:pt x="8635" y="244"/>
                  </a:moveTo>
                  <a:lnTo>
                    <a:pt x="8635" y="2433"/>
                  </a:lnTo>
                  <a:lnTo>
                    <a:pt x="365" y="2433"/>
                  </a:lnTo>
                  <a:lnTo>
                    <a:pt x="365" y="244"/>
                  </a:lnTo>
                  <a:close/>
                  <a:moveTo>
                    <a:pt x="0" y="1"/>
                  </a:moveTo>
                  <a:lnTo>
                    <a:pt x="0" y="2676"/>
                  </a:lnTo>
                  <a:lnTo>
                    <a:pt x="8878" y="2676"/>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a:off x="2043018" y="3524135"/>
              <a:ext cx="158668" cy="47838"/>
            </a:xfrm>
            <a:custGeom>
              <a:avLst/>
              <a:gdLst/>
              <a:ahLst/>
              <a:cxnLst/>
              <a:rect l="l" t="t" r="r" b="b"/>
              <a:pathLst>
                <a:path w="8879" h="2677" fill="none" extrusionOk="0">
                  <a:moveTo>
                    <a:pt x="8878" y="2676"/>
                  </a:moveTo>
                  <a:lnTo>
                    <a:pt x="0" y="2676"/>
                  </a:lnTo>
                  <a:lnTo>
                    <a:pt x="0" y="1"/>
                  </a:lnTo>
                  <a:lnTo>
                    <a:pt x="8878" y="1"/>
                  </a:lnTo>
                  <a:lnTo>
                    <a:pt x="887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2049541" y="3528477"/>
              <a:ext cx="147803" cy="39135"/>
            </a:xfrm>
            <a:custGeom>
              <a:avLst/>
              <a:gdLst/>
              <a:ahLst/>
              <a:cxnLst/>
              <a:rect l="l" t="t" r="r" b="b"/>
              <a:pathLst>
                <a:path w="8271" h="2190" fill="none" extrusionOk="0">
                  <a:moveTo>
                    <a:pt x="0" y="2190"/>
                  </a:moveTo>
                  <a:lnTo>
                    <a:pt x="8270" y="2190"/>
                  </a:lnTo>
                  <a:lnTo>
                    <a:pt x="8270" y="1"/>
                  </a:lnTo>
                  <a:lnTo>
                    <a:pt x="0" y="1"/>
                  </a:lnTo>
                  <a:lnTo>
                    <a:pt x="0"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2043018" y="3524135"/>
              <a:ext cx="95640" cy="4360"/>
            </a:xfrm>
            <a:custGeom>
              <a:avLst/>
              <a:gdLst/>
              <a:ahLst/>
              <a:cxnLst/>
              <a:rect l="l" t="t" r="r" b="b"/>
              <a:pathLst>
                <a:path w="5352" h="244"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2043018" y="3524135"/>
              <a:ext cx="95640" cy="4360"/>
            </a:xfrm>
            <a:custGeom>
              <a:avLst/>
              <a:gdLst/>
              <a:ahLst/>
              <a:cxnLst/>
              <a:rect l="l" t="t" r="r" b="b"/>
              <a:pathLst>
                <a:path w="5352" h="244" fill="none" extrusionOk="0">
                  <a:moveTo>
                    <a:pt x="5351" y="244"/>
                  </a:moveTo>
                  <a:lnTo>
                    <a:pt x="0" y="244"/>
                  </a:lnTo>
                  <a:lnTo>
                    <a:pt x="0" y="1"/>
                  </a:lnTo>
                  <a:lnTo>
                    <a:pt x="122" y="1"/>
                  </a:lnTo>
                  <a:lnTo>
                    <a:pt x="5351" y="1"/>
                  </a:lnTo>
                  <a:lnTo>
                    <a:pt x="5351"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2132118" y="3524135"/>
              <a:ext cx="69568" cy="4360"/>
            </a:xfrm>
            <a:custGeom>
              <a:avLst/>
              <a:gdLst/>
              <a:ahLst/>
              <a:cxnLst/>
              <a:rect l="l" t="t" r="r" b="b"/>
              <a:pathLst>
                <a:path w="3893" h="244"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2197326" y="3524135"/>
              <a:ext cx="156488" cy="50000"/>
            </a:xfrm>
            <a:custGeom>
              <a:avLst/>
              <a:gdLst/>
              <a:ahLst/>
              <a:cxnLst/>
              <a:rect l="l" t="t" r="r" b="b"/>
              <a:pathLst>
                <a:path w="8757" h="2798" extrusionOk="0">
                  <a:moveTo>
                    <a:pt x="8513" y="244"/>
                  </a:moveTo>
                  <a:lnTo>
                    <a:pt x="8513" y="2433"/>
                  </a:lnTo>
                  <a:lnTo>
                    <a:pt x="243" y="2433"/>
                  </a:lnTo>
                  <a:lnTo>
                    <a:pt x="243" y="244"/>
                  </a:lnTo>
                  <a:close/>
                  <a:moveTo>
                    <a:pt x="0" y="1"/>
                  </a:moveTo>
                  <a:lnTo>
                    <a:pt x="0" y="2676"/>
                  </a:lnTo>
                  <a:lnTo>
                    <a:pt x="5108" y="2798"/>
                  </a:lnTo>
                  <a:lnTo>
                    <a:pt x="8757" y="2676"/>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2197326" y="3524135"/>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2286426" y="3524135"/>
              <a:ext cx="67388" cy="4360"/>
            </a:xfrm>
            <a:custGeom>
              <a:avLst/>
              <a:gdLst/>
              <a:ahLst/>
              <a:cxnLst/>
              <a:rect l="l" t="t" r="r" b="b"/>
              <a:pathLst>
                <a:path w="3771" h="244"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2351633" y="3524135"/>
              <a:ext cx="104325" cy="47838"/>
            </a:xfrm>
            <a:custGeom>
              <a:avLst/>
              <a:gdLst/>
              <a:ahLst/>
              <a:cxnLst/>
              <a:rect l="l" t="t" r="r" b="b"/>
              <a:pathLst>
                <a:path w="5838" h="2677" extrusionOk="0">
                  <a:moveTo>
                    <a:pt x="5595" y="244"/>
                  </a:moveTo>
                  <a:lnTo>
                    <a:pt x="5595" y="2433"/>
                  </a:lnTo>
                  <a:lnTo>
                    <a:pt x="243" y="2433"/>
                  </a:lnTo>
                  <a:lnTo>
                    <a:pt x="243" y="244"/>
                  </a:lnTo>
                  <a:close/>
                  <a:moveTo>
                    <a:pt x="0" y="1"/>
                  </a:moveTo>
                  <a:lnTo>
                    <a:pt x="0" y="2676"/>
                  </a:lnTo>
                  <a:lnTo>
                    <a:pt x="5838" y="2676"/>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2351633" y="3524135"/>
              <a:ext cx="93460" cy="4360"/>
            </a:xfrm>
            <a:custGeom>
              <a:avLst/>
              <a:gdLst/>
              <a:ahLst/>
              <a:cxnLst/>
              <a:rect l="l" t="t" r="r" b="b"/>
              <a:pathLst>
                <a:path w="5230" h="244"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2440733" y="3524135"/>
              <a:ext cx="15225" cy="4360"/>
            </a:xfrm>
            <a:custGeom>
              <a:avLst/>
              <a:gdLst/>
              <a:ahLst/>
              <a:cxnLst/>
              <a:rect l="l" t="t" r="r" b="b"/>
              <a:pathLst>
                <a:path w="852" h="244"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a:off x="2034316" y="3567595"/>
              <a:ext cx="104343" cy="50018"/>
            </a:xfrm>
            <a:custGeom>
              <a:avLst/>
              <a:gdLst/>
              <a:ahLst/>
              <a:cxnLst/>
              <a:rect l="l" t="t" r="r" b="b"/>
              <a:pathLst>
                <a:path w="5839" h="2799" extrusionOk="0">
                  <a:moveTo>
                    <a:pt x="244" y="244"/>
                  </a:moveTo>
                  <a:lnTo>
                    <a:pt x="5474" y="366"/>
                  </a:lnTo>
                  <a:lnTo>
                    <a:pt x="5474" y="2555"/>
                  </a:lnTo>
                  <a:lnTo>
                    <a:pt x="244" y="2555"/>
                  </a:lnTo>
                  <a:lnTo>
                    <a:pt x="244" y="244"/>
                  </a:lnTo>
                  <a:close/>
                  <a:moveTo>
                    <a:pt x="1" y="1"/>
                  </a:moveTo>
                  <a:lnTo>
                    <a:pt x="1"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a:off x="2034316" y="3567595"/>
              <a:ext cx="104343" cy="50018"/>
            </a:xfrm>
            <a:custGeom>
              <a:avLst/>
              <a:gdLst/>
              <a:ahLst/>
              <a:cxnLst/>
              <a:rect l="l" t="t" r="r" b="b"/>
              <a:pathLst>
                <a:path w="5839" h="2799" fill="none" extrusionOk="0">
                  <a:moveTo>
                    <a:pt x="5838" y="2798"/>
                  </a:moveTo>
                  <a:lnTo>
                    <a:pt x="1" y="2798"/>
                  </a:lnTo>
                  <a:lnTo>
                    <a:pt x="1" y="1"/>
                  </a:lnTo>
                  <a:lnTo>
                    <a:pt x="5838" y="1"/>
                  </a:lnTo>
                  <a:lnTo>
                    <a:pt x="583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2038658" y="3571955"/>
              <a:ext cx="93478" cy="41298"/>
            </a:xfrm>
            <a:custGeom>
              <a:avLst/>
              <a:gdLst/>
              <a:ahLst/>
              <a:cxnLst/>
              <a:rect l="l" t="t" r="r" b="b"/>
              <a:pathLst>
                <a:path w="5231" h="2311" fill="none" extrusionOk="0">
                  <a:moveTo>
                    <a:pt x="1" y="2311"/>
                  </a:moveTo>
                  <a:lnTo>
                    <a:pt x="5231" y="2311"/>
                  </a:lnTo>
                  <a:lnTo>
                    <a:pt x="5231" y="122"/>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2043018" y="3567595"/>
              <a:ext cx="95640" cy="6540"/>
            </a:xfrm>
            <a:custGeom>
              <a:avLst/>
              <a:gdLst/>
              <a:ahLst/>
              <a:cxnLst/>
              <a:rect l="l" t="t" r="r" b="b"/>
              <a:pathLst>
                <a:path w="5352" h="366" extrusionOk="0">
                  <a:moveTo>
                    <a:pt x="0" y="1"/>
                  </a:moveTo>
                  <a:lnTo>
                    <a:pt x="0" y="366"/>
                  </a:lnTo>
                  <a:lnTo>
                    <a:pt x="5108" y="366"/>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2043018" y="3567595"/>
              <a:ext cx="95640" cy="6540"/>
            </a:xfrm>
            <a:custGeom>
              <a:avLst/>
              <a:gdLst/>
              <a:ahLst/>
              <a:cxnLst/>
              <a:rect l="l" t="t" r="r" b="b"/>
              <a:pathLst>
                <a:path w="5352" h="366" fill="none" extrusionOk="0">
                  <a:moveTo>
                    <a:pt x="5108" y="366"/>
                  </a:moveTo>
                  <a:lnTo>
                    <a:pt x="0" y="366"/>
                  </a:lnTo>
                  <a:lnTo>
                    <a:pt x="0" y="1"/>
                  </a:lnTo>
                  <a:lnTo>
                    <a:pt x="122" y="1"/>
                  </a:lnTo>
                  <a:lnTo>
                    <a:pt x="5351" y="1"/>
                  </a:lnTo>
                  <a:lnTo>
                    <a:pt x="5351" y="244"/>
                  </a:lnTo>
                  <a:lnTo>
                    <a:pt x="5108" y="3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2132118" y="3567595"/>
              <a:ext cx="158668" cy="50018"/>
            </a:xfrm>
            <a:custGeom>
              <a:avLst/>
              <a:gdLst/>
              <a:ahLst/>
              <a:cxnLst/>
              <a:rect l="l" t="t" r="r" b="b"/>
              <a:pathLst>
                <a:path w="8879" h="2799" extrusionOk="0">
                  <a:moveTo>
                    <a:pt x="8635" y="366"/>
                  </a:moveTo>
                  <a:lnTo>
                    <a:pt x="8635" y="2555"/>
                  </a:lnTo>
                  <a:lnTo>
                    <a:pt x="365" y="2555"/>
                  </a:lnTo>
                  <a:lnTo>
                    <a:pt x="365" y="366"/>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2132118" y="3567595"/>
              <a:ext cx="69568" cy="6540"/>
            </a:xfrm>
            <a:custGeom>
              <a:avLst/>
              <a:gdLst/>
              <a:ahLst/>
              <a:cxnLst/>
              <a:rect l="l" t="t" r="r" b="b"/>
              <a:pathLst>
                <a:path w="3893" h="366" extrusionOk="0">
                  <a:moveTo>
                    <a:pt x="1" y="1"/>
                  </a:moveTo>
                  <a:lnTo>
                    <a:pt x="1" y="366"/>
                  </a:lnTo>
                  <a:lnTo>
                    <a:pt x="3892" y="366"/>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2197326" y="3567595"/>
              <a:ext cx="93460" cy="6540"/>
            </a:xfrm>
            <a:custGeom>
              <a:avLst/>
              <a:gdLst/>
              <a:ahLst/>
              <a:cxnLst/>
              <a:rect l="l" t="t" r="r" b="b"/>
              <a:pathLst>
                <a:path w="5230" h="366" extrusionOk="0">
                  <a:moveTo>
                    <a:pt x="0" y="1"/>
                  </a:moveTo>
                  <a:lnTo>
                    <a:pt x="0" y="366"/>
                  </a:lnTo>
                  <a:lnTo>
                    <a:pt x="5108" y="366"/>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2286426" y="3567595"/>
              <a:ext cx="158668" cy="50018"/>
            </a:xfrm>
            <a:custGeom>
              <a:avLst/>
              <a:gdLst/>
              <a:ahLst/>
              <a:cxnLst/>
              <a:rect l="l" t="t" r="r" b="b"/>
              <a:pathLst>
                <a:path w="8879" h="2799" extrusionOk="0">
                  <a:moveTo>
                    <a:pt x="8635" y="366"/>
                  </a:moveTo>
                  <a:lnTo>
                    <a:pt x="8635" y="2555"/>
                  </a:lnTo>
                  <a:lnTo>
                    <a:pt x="244" y="2555"/>
                  </a:lnTo>
                  <a:lnTo>
                    <a:pt x="244" y="366"/>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2286426" y="3567595"/>
              <a:ext cx="67388" cy="6540"/>
            </a:xfrm>
            <a:custGeom>
              <a:avLst/>
              <a:gdLst/>
              <a:ahLst/>
              <a:cxnLst/>
              <a:rect l="l" t="t" r="r" b="b"/>
              <a:pathLst>
                <a:path w="3771" h="366" extrusionOk="0">
                  <a:moveTo>
                    <a:pt x="0" y="1"/>
                  </a:moveTo>
                  <a:lnTo>
                    <a:pt x="0" y="366"/>
                  </a:lnTo>
                  <a:lnTo>
                    <a:pt x="3771" y="366"/>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2351633" y="3567595"/>
              <a:ext cx="93460" cy="6540"/>
            </a:xfrm>
            <a:custGeom>
              <a:avLst/>
              <a:gdLst/>
              <a:ahLst/>
              <a:cxnLst/>
              <a:rect l="l" t="t" r="r" b="b"/>
              <a:pathLst>
                <a:path w="5230" h="366" extrusionOk="0">
                  <a:moveTo>
                    <a:pt x="0" y="1"/>
                  </a:moveTo>
                  <a:lnTo>
                    <a:pt x="0" y="366"/>
                  </a:lnTo>
                  <a:lnTo>
                    <a:pt x="5108" y="366"/>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2440733" y="3567595"/>
              <a:ext cx="15225" cy="50018"/>
            </a:xfrm>
            <a:custGeom>
              <a:avLst/>
              <a:gdLst/>
              <a:ahLst/>
              <a:cxnLst/>
              <a:rect l="l" t="t" r="r" b="b"/>
              <a:pathLst>
                <a:path w="852" h="2799" extrusionOk="0">
                  <a:moveTo>
                    <a:pt x="609" y="366"/>
                  </a:moveTo>
                  <a:lnTo>
                    <a:pt x="609" y="2555"/>
                  </a:lnTo>
                  <a:lnTo>
                    <a:pt x="244" y="2555"/>
                  </a:lnTo>
                  <a:lnTo>
                    <a:pt x="244" y="366"/>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2440733" y="3567595"/>
              <a:ext cx="15225" cy="6540"/>
            </a:xfrm>
            <a:custGeom>
              <a:avLst/>
              <a:gdLst/>
              <a:ahLst/>
              <a:cxnLst/>
              <a:rect l="l" t="t" r="r" b="b"/>
              <a:pathLst>
                <a:path w="852" h="366" extrusionOk="0">
                  <a:moveTo>
                    <a:pt x="0" y="1"/>
                  </a:moveTo>
                  <a:lnTo>
                    <a:pt x="0" y="366"/>
                  </a:lnTo>
                  <a:lnTo>
                    <a:pt x="730" y="366"/>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2043018" y="3613235"/>
              <a:ext cx="158668" cy="50018"/>
            </a:xfrm>
            <a:custGeom>
              <a:avLst/>
              <a:gdLst/>
              <a:ahLst/>
              <a:cxnLst/>
              <a:rect l="l" t="t" r="r" b="b"/>
              <a:pathLst>
                <a:path w="8879" h="2799"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2043018" y="3613235"/>
              <a:ext cx="158668" cy="50018"/>
            </a:xfrm>
            <a:custGeom>
              <a:avLst/>
              <a:gdLst/>
              <a:ahLst/>
              <a:cxnLst/>
              <a:rect l="l" t="t" r="r" b="b"/>
              <a:pathLst>
                <a:path w="8879" h="2799"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2049541" y="3617595"/>
              <a:ext cx="147803" cy="41298"/>
            </a:xfrm>
            <a:custGeom>
              <a:avLst/>
              <a:gdLst/>
              <a:ahLst/>
              <a:cxnLst/>
              <a:rect l="l" t="t" r="r" b="b"/>
              <a:pathLst>
                <a:path w="8271" h="2311"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2197326" y="3613235"/>
              <a:ext cx="156488" cy="50018"/>
            </a:xfrm>
            <a:custGeom>
              <a:avLst/>
              <a:gdLst/>
              <a:ahLst/>
              <a:cxnLst/>
              <a:rect l="l" t="t" r="r" b="b"/>
              <a:pathLst>
                <a:path w="8757" h="2799"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a:off x="2351633" y="3613235"/>
              <a:ext cx="104325" cy="50018"/>
            </a:xfrm>
            <a:custGeom>
              <a:avLst/>
              <a:gdLst/>
              <a:ahLst/>
              <a:cxnLst/>
              <a:rect l="l" t="t" r="r" b="b"/>
              <a:pathLst>
                <a:path w="5838" h="2799"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a:off x="2034316" y="3661055"/>
              <a:ext cx="104343" cy="47838"/>
            </a:xfrm>
            <a:custGeom>
              <a:avLst/>
              <a:gdLst/>
              <a:ahLst/>
              <a:cxnLst/>
              <a:rect l="l" t="t" r="r" b="b"/>
              <a:pathLst>
                <a:path w="5839" h="2677" extrusionOk="0">
                  <a:moveTo>
                    <a:pt x="5474" y="244"/>
                  </a:moveTo>
                  <a:lnTo>
                    <a:pt x="5474" y="2433"/>
                  </a:lnTo>
                  <a:lnTo>
                    <a:pt x="244" y="2433"/>
                  </a:lnTo>
                  <a:lnTo>
                    <a:pt x="244" y="244"/>
                  </a:lnTo>
                  <a:close/>
                  <a:moveTo>
                    <a:pt x="1" y="1"/>
                  </a:moveTo>
                  <a:lnTo>
                    <a:pt x="1" y="2676"/>
                  </a:lnTo>
                  <a:lnTo>
                    <a:pt x="5838" y="2676"/>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a:off x="2034316" y="3661055"/>
              <a:ext cx="104343" cy="47838"/>
            </a:xfrm>
            <a:custGeom>
              <a:avLst/>
              <a:gdLst/>
              <a:ahLst/>
              <a:cxnLst/>
              <a:rect l="l" t="t" r="r" b="b"/>
              <a:pathLst>
                <a:path w="5839" h="2677" fill="none" extrusionOk="0">
                  <a:moveTo>
                    <a:pt x="852" y="2676"/>
                  </a:moveTo>
                  <a:lnTo>
                    <a:pt x="1" y="2676"/>
                  </a:lnTo>
                  <a:lnTo>
                    <a:pt x="1" y="1"/>
                  </a:lnTo>
                  <a:lnTo>
                    <a:pt x="5838" y="1"/>
                  </a:lnTo>
                  <a:lnTo>
                    <a:pt x="5838" y="2676"/>
                  </a:lnTo>
                  <a:lnTo>
                    <a:pt x="852" y="2676"/>
                  </a:lnTo>
                  <a:lnTo>
                    <a:pt x="852"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a:off x="2038658" y="3665397"/>
              <a:ext cx="93478" cy="39135"/>
            </a:xfrm>
            <a:custGeom>
              <a:avLst/>
              <a:gdLst/>
              <a:ahLst/>
              <a:cxnLst/>
              <a:rect l="l" t="t" r="r" b="b"/>
              <a:pathLst>
                <a:path w="5231" h="2190" fill="none" extrusionOk="0">
                  <a:moveTo>
                    <a:pt x="1" y="2190"/>
                  </a:moveTo>
                  <a:lnTo>
                    <a:pt x="244" y="2190"/>
                  </a:lnTo>
                  <a:lnTo>
                    <a:pt x="366" y="2190"/>
                  </a:lnTo>
                  <a:lnTo>
                    <a:pt x="5231" y="2190"/>
                  </a:lnTo>
                  <a:lnTo>
                    <a:pt x="5231" y="1"/>
                  </a:lnTo>
                  <a:lnTo>
                    <a:pt x="1" y="1"/>
                  </a:lnTo>
                  <a:lnTo>
                    <a:pt x="1"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a:off x="2132118" y="3661055"/>
              <a:ext cx="158668" cy="47838"/>
            </a:xfrm>
            <a:custGeom>
              <a:avLst/>
              <a:gdLst/>
              <a:ahLst/>
              <a:cxnLst/>
              <a:rect l="l" t="t" r="r" b="b"/>
              <a:pathLst>
                <a:path w="8879" h="2677" extrusionOk="0">
                  <a:moveTo>
                    <a:pt x="8635" y="244"/>
                  </a:moveTo>
                  <a:lnTo>
                    <a:pt x="8635" y="2433"/>
                  </a:lnTo>
                  <a:lnTo>
                    <a:pt x="365" y="2433"/>
                  </a:lnTo>
                  <a:lnTo>
                    <a:pt x="365" y="244"/>
                  </a:lnTo>
                  <a:close/>
                  <a:moveTo>
                    <a:pt x="1" y="1"/>
                  </a:moveTo>
                  <a:lnTo>
                    <a:pt x="1"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a:off x="2286426" y="3661055"/>
              <a:ext cx="158668" cy="47838"/>
            </a:xfrm>
            <a:custGeom>
              <a:avLst/>
              <a:gdLst/>
              <a:ahLst/>
              <a:cxnLst/>
              <a:rect l="l" t="t" r="r" b="b"/>
              <a:pathLst>
                <a:path w="8879" h="2677" extrusionOk="0">
                  <a:moveTo>
                    <a:pt x="8635" y="244"/>
                  </a:moveTo>
                  <a:lnTo>
                    <a:pt x="8635" y="2433"/>
                  </a:lnTo>
                  <a:lnTo>
                    <a:pt x="244" y="2433"/>
                  </a:lnTo>
                  <a:lnTo>
                    <a:pt x="244" y="244"/>
                  </a:lnTo>
                  <a:close/>
                  <a:moveTo>
                    <a:pt x="0" y="1"/>
                  </a:moveTo>
                  <a:lnTo>
                    <a:pt x="0" y="2676"/>
                  </a:lnTo>
                  <a:lnTo>
                    <a:pt x="8879" y="2676"/>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a:off x="2440733" y="3661055"/>
              <a:ext cx="15225" cy="47838"/>
            </a:xfrm>
            <a:custGeom>
              <a:avLst/>
              <a:gdLst/>
              <a:ahLst/>
              <a:cxnLst/>
              <a:rect l="l" t="t" r="r" b="b"/>
              <a:pathLst>
                <a:path w="852" h="2677" extrusionOk="0">
                  <a:moveTo>
                    <a:pt x="609" y="244"/>
                  </a:moveTo>
                  <a:lnTo>
                    <a:pt x="609" y="2433"/>
                  </a:lnTo>
                  <a:lnTo>
                    <a:pt x="244" y="2433"/>
                  </a:lnTo>
                  <a:lnTo>
                    <a:pt x="244" y="244"/>
                  </a:lnTo>
                  <a:close/>
                  <a:moveTo>
                    <a:pt x="0" y="1"/>
                  </a:moveTo>
                  <a:lnTo>
                    <a:pt x="0" y="2676"/>
                  </a:lnTo>
                  <a:lnTo>
                    <a:pt x="852" y="2676"/>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a:off x="2043018" y="3704515"/>
              <a:ext cx="158668" cy="50018"/>
            </a:xfrm>
            <a:custGeom>
              <a:avLst/>
              <a:gdLst/>
              <a:ahLst/>
              <a:cxnLst/>
              <a:rect l="l" t="t" r="r" b="b"/>
              <a:pathLst>
                <a:path w="8879" h="2799"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a:off x="2043018" y="3704515"/>
              <a:ext cx="158668" cy="50018"/>
            </a:xfrm>
            <a:custGeom>
              <a:avLst/>
              <a:gdLst/>
              <a:ahLst/>
              <a:cxnLst/>
              <a:rect l="l" t="t" r="r" b="b"/>
              <a:pathLst>
                <a:path w="8879" h="2799"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a:off x="2049541" y="3708875"/>
              <a:ext cx="147803" cy="41298"/>
            </a:xfrm>
            <a:custGeom>
              <a:avLst/>
              <a:gdLst/>
              <a:ahLst/>
              <a:cxnLst/>
              <a:rect l="l" t="t" r="r" b="b"/>
              <a:pathLst>
                <a:path w="8271" h="2311"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a:off x="2043018" y="3704515"/>
              <a:ext cx="95640" cy="4378"/>
            </a:xfrm>
            <a:custGeom>
              <a:avLst/>
              <a:gdLst/>
              <a:ahLst/>
              <a:cxnLst/>
              <a:rect l="l" t="t" r="r" b="b"/>
              <a:pathLst>
                <a:path w="5352" h="245"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a:off x="2043018" y="3704515"/>
              <a:ext cx="95640" cy="4378"/>
            </a:xfrm>
            <a:custGeom>
              <a:avLst/>
              <a:gdLst/>
              <a:ahLst/>
              <a:cxnLst/>
              <a:rect l="l" t="t" r="r" b="b"/>
              <a:pathLst>
                <a:path w="5352" h="245" fill="none" extrusionOk="0">
                  <a:moveTo>
                    <a:pt x="5351" y="244"/>
                  </a:moveTo>
                  <a:lnTo>
                    <a:pt x="0" y="244"/>
                  </a:lnTo>
                  <a:lnTo>
                    <a:pt x="0" y="1"/>
                  </a:lnTo>
                  <a:lnTo>
                    <a:pt x="122" y="1"/>
                  </a:lnTo>
                  <a:lnTo>
                    <a:pt x="5351" y="1"/>
                  </a:lnTo>
                  <a:lnTo>
                    <a:pt x="5351"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a:off x="2132118" y="3704515"/>
              <a:ext cx="69568" cy="4378"/>
            </a:xfrm>
            <a:custGeom>
              <a:avLst/>
              <a:gdLst/>
              <a:ahLst/>
              <a:cxnLst/>
              <a:rect l="l" t="t" r="r" b="b"/>
              <a:pathLst>
                <a:path w="3893" h="245"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a:off x="2197326" y="3704515"/>
              <a:ext cx="156488" cy="50018"/>
            </a:xfrm>
            <a:custGeom>
              <a:avLst/>
              <a:gdLst/>
              <a:ahLst/>
              <a:cxnLst/>
              <a:rect l="l" t="t" r="r" b="b"/>
              <a:pathLst>
                <a:path w="8757" h="2799"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a:off x="2197326" y="3704515"/>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a:off x="2286426" y="3704515"/>
              <a:ext cx="67388" cy="4378"/>
            </a:xfrm>
            <a:custGeom>
              <a:avLst/>
              <a:gdLst/>
              <a:ahLst/>
              <a:cxnLst/>
              <a:rect l="l" t="t" r="r" b="b"/>
              <a:pathLst>
                <a:path w="3771" h="245"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a:off x="2351633" y="3704515"/>
              <a:ext cx="104325" cy="50018"/>
            </a:xfrm>
            <a:custGeom>
              <a:avLst/>
              <a:gdLst/>
              <a:ahLst/>
              <a:cxnLst/>
              <a:rect l="l" t="t" r="r" b="b"/>
              <a:pathLst>
                <a:path w="5838" h="2799"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a:off x="2351633" y="3704515"/>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a:off x="2440733" y="3704515"/>
              <a:ext cx="15225" cy="4378"/>
            </a:xfrm>
            <a:custGeom>
              <a:avLst/>
              <a:gdLst/>
              <a:ahLst/>
              <a:cxnLst/>
              <a:rect l="l" t="t" r="r" b="b"/>
              <a:pathLst>
                <a:path w="852" h="245"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a:off x="2034316" y="3750173"/>
              <a:ext cx="104343" cy="50000"/>
            </a:xfrm>
            <a:custGeom>
              <a:avLst/>
              <a:gdLst/>
              <a:ahLst/>
              <a:cxnLst/>
              <a:rect l="l" t="t" r="r" b="b"/>
              <a:pathLst>
                <a:path w="5839" h="2798" extrusionOk="0">
                  <a:moveTo>
                    <a:pt x="5474" y="243"/>
                  </a:moveTo>
                  <a:lnTo>
                    <a:pt x="5474" y="2554"/>
                  </a:lnTo>
                  <a:lnTo>
                    <a:pt x="244" y="2554"/>
                  </a:lnTo>
                  <a:lnTo>
                    <a:pt x="244" y="243"/>
                  </a:lnTo>
                  <a:close/>
                  <a:moveTo>
                    <a:pt x="1" y="0"/>
                  </a:moveTo>
                  <a:lnTo>
                    <a:pt x="1"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a:off x="2034316" y="3750173"/>
              <a:ext cx="104343" cy="50000"/>
            </a:xfrm>
            <a:custGeom>
              <a:avLst/>
              <a:gdLst/>
              <a:ahLst/>
              <a:cxnLst/>
              <a:rect l="l" t="t" r="r" b="b"/>
              <a:pathLst>
                <a:path w="5839" h="2798" fill="none" extrusionOk="0">
                  <a:moveTo>
                    <a:pt x="5838" y="2797"/>
                  </a:moveTo>
                  <a:lnTo>
                    <a:pt x="1" y="2797"/>
                  </a:lnTo>
                  <a:lnTo>
                    <a:pt x="1" y="0"/>
                  </a:lnTo>
                  <a:lnTo>
                    <a:pt x="5838" y="0"/>
                  </a:lnTo>
                  <a:lnTo>
                    <a:pt x="583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a:off x="2038658" y="3754515"/>
              <a:ext cx="93478" cy="41298"/>
            </a:xfrm>
            <a:custGeom>
              <a:avLst/>
              <a:gdLst/>
              <a:ahLst/>
              <a:cxnLst/>
              <a:rect l="l" t="t" r="r" b="b"/>
              <a:pathLst>
                <a:path w="5231" h="2311" fill="none" extrusionOk="0">
                  <a:moveTo>
                    <a:pt x="1" y="2311"/>
                  </a:moveTo>
                  <a:lnTo>
                    <a:pt x="5231" y="2311"/>
                  </a:lnTo>
                  <a:lnTo>
                    <a:pt x="523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a:off x="2043018" y="3750173"/>
              <a:ext cx="95640" cy="4360"/>
            </a:xfrm>
            <a:custGeom>
              <a:avLst/>
              <a:gdLst/>
              <a:ahLst/>
              <a:cxnLst/>
              <a:rect l="l" t="t" r="r" b="b"/>
              <a:pathLst>
                <a:path w="5352" h="244" extrusionOk="0">
                  <a:moveTo>
                    <a:pt x="0" y="0"/>
                  </a:moveTo>
                  <a:lnTo>
                    <a:pt x="0" y="243"/>
                  </a:lnTo>
                  <a:lnTo>
                    <a:pt x="5351" y="243"/>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a:off x="2043018" y="3750173"/>
              <a:ext cx="95640" cy="4360"/>
            </a:xfrm>
            <a:custGeom>
              <a:avLst/>
              <a:gdLst/>
              <a:ahLst/>
              <a:cxnLst/>
              <a:rect l="l" t="t" r="r" b="b"/>
              <a:pathLst>
                <a:path w="5352" h="244" fill="none" extrusionOk="0">
                  <a:moveTo>
                    <a:pt x="5108" y="243"/>
                  </a:moveTo>
                  <a:lnTo>
                    <a:pt x="0" y="243"/>
                  </a:lnTo>
                  <a:lnTo>
                    <a:pt x="0" y="0"/>
                  </a:lnTo>
                  <a:lnTo>
                    <a:pt x="122" y="0"/>
                  </a:lnTo>
                  <a:lnTo>
                    <a:pt x="5351" y="0"/>
                  </a:lnTo>
                  <a:lnTo>
                    <a:pt x="5351"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a:off x="2132118" y="3750173"/>
              <a:ext cx="158668" cy="50000"/>
            </a:xfrm>
            <a:custGeom>
              <a:avLst/>
              <a:gdLst/>
              <a:ahLst/>
              <a:cxnLst/>
              <a:rect l="l" t="t" r="r" b="b"/>
              <a:pathLst>
                <a:path w="8879" h="2798" extrusionOk="0">
                  <a:moveTo>
                    <a:pt x="8635" y="243"/>
                  </a:moveTo>
                  <a:lnTo>
                    <a:pt x="8635" y="2554"/>
                  </a:lnTo>
                  <a:lnTo>
                    <a:pt x="365" y="2554"/>
                  </a:lnTo>
                  <a:lnTo>
                    <a:pt x="365" y="243"/>
                  </a:lnTo>
                  <a:close/>
                  <a:moveTo>
                    <a:pt x="1" y="0"/>
                  </a:moveTo>
                  <a:lnTo>
                    <a:pt x="1"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a:off x="2132118" y="3750173"/>
              <a:ext cx="69568" cy="4360"/>
            </a:xfrm>
            <a:custGeom>
              <a:avLst/>
              <a:gdLst/>
              <a:ahLst/>
              <a:cxnLst/>
              <a:rect l="l" t="t" r="r" b="b"/>
              <a:pathLst>
                <a:path w="3893" h="244" extrusionOk="0">
                  <a:moveTo>
                    <a:pt x="1" y="0"/>
                  </a:moveTo>
                  <a:lnTo>
                    <a:pt x="1"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a:off x="2197326" y="3750173"/>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a:off x="2286426" y="3750173"/>
              <a:ext cx="158668" cy="50000"/>
            </a:xfrm>
            <a:custGeom>
              <a:avLst/>
              <a:gdLst/>
              <a:ahLst/>
              <a:cxnLst/>
              <a:rect l="l" t="t" r="r" b="b"/>
              <a:pathLst>
                <a:path w="8879" h="2798" extrusionOk="0">
                  <a:moveTo>
                    <a:pt x="8635" y="243"/>
                  </a:moveTo>
                  <a:lnTo>
                    <a:pt x="8635" y="2554"/>
                  </a:lnTo>
                  <a:lnTo>
                    <a:pt x="244" y="2554"/>
                  </a:lnTo>
                  <a:lnTo>
                    <a:pt x="244"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a:off x="2286426" y="3750173"/>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a:off x="2351633" y="3750173"/>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2440733" y="3750173"/>
              <a:ext cx="15225" cy="50000"/>
            </a:xfrm>
            <a:custGeom>
              <a:avLst/>
              <a:gdLst/>
              <a:ahLst/>
              <a:cxnLst/>
              <a:rect l="l" t="t" r="r" b="b"/>
              <a:pathLst>
                <a:path w="852" h="2798" extrusionOk="0">
                  <a:moveTo>
                    <a:pt x="609" y="243"/>
                  </a:moveTo>
                  <a:lnTo>
                    <a:pt x="609" y="2554"/>
                  </a:lnTo>
                  <a:lnTo>
                    <a:pt x="244" y="2554"/>
                  </a:lnTo>
                  <a:lnTo>
                    <a:pt x="244" y="243"/>
                  </a:lnTo>
                  <a:close/>
                  <a:moveTo>
                    <a:pt x="0" y="0"/>
                  </a:moveTo>
                  <a:lnTo>
                    <a:pt x="0" y="2797"/>
                  </a:lnTo>
                  <a:lnTo>
                    <a:pt x="852" y="2797"/>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2440733" y="3750173"/>
              <a:ext cx="15225" cy="4360"/>
            </a:xfrm>
            <a:custGeom>
              <a:avLst/>
              <a:gdLst/>
              <a:ahLst/>
              <a:cxnLst/>
              <a:rect l="l" t="t" r="r" b="b"/>
              <a:pathLst>
                <a:path w="852" h="244" extrusionOk="0">
                  <a:moveTo>
                    <a:pt x="0" y="0"/>
                  </a:moveTo>
                  <a:lnTo>
                    <a:pt x="0" y="243"/>
                  </a:lnTo>
                  <a:lnTo>
                    <a:pt x="852" y="243"/>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2043018" y="3795813"/>
              <a:ext cx="158668" cy="50000"/>
            </a:xfrm>
            <a:custGeom>
              <a:avLst/>
              <a:gdLst/>
              <a:ahLst/>
              <a:cxnLst/>
              <a:rect l="l" t="t" r="r" b="b"/>
              <a:pathLst>
                <a:path w="8879" h="2798" extrusionOk="0">
                  <a:moveTo>
                    <a:pt x="8635" y="243"/>
                  </a:moveTo>
                  <a:lnTo>
                    <a:pt x="8635" y="2554"/>
                  </a:lnTo>
                  <a:lnTo>
                    <a:pt x="365" y="2554"/>
                  </a:lnTo>
                  <a:lnTo>
                    <a:pt x="365" y="243"/>
                  </a:lnTo>
                  <a:close/>
                  <a:moveTo>
                    <a:pt x="0" y="0"/>
                  </a:moveTo>
                  <a:lnTo>
                    <a:pt x="0" y="2797"/>
                  </a:lnTo>
                  <a:lnTo>
                    <a:pt x="8878" y="2797"/>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a:off x="2043018" y="3795813"/>
              <a:ext cx="158668" cy="50000"/>
            </a:xfrm>
            <a:custGeom>
              <a:avLst/>
              <a:gdLst/>
              <a:ahLst/>
              <a:cxnLst/>
              <a:rect l="l" t="t" r="r" b="b"/>
              <a:pathLst>
                <a:path w="8879" h="2798" fill="none" extrusionOk="0">
                  <a:moveTo>
                    <a:pt x="8878" y="2797"/>
                  </a:moveTo>
                  <a:lnTo>
                    <a:pt x="0" y="2797"/>
                  </a:lnTo>
                  <a:lnTo>
                    <a:pt x="0" y="0"/>
                  </a:lnTo>
                  <a:lnTo>
                    <a:pt x="8878" y="0"/>
                  </a:lnTo>
                  <a:lnTo>
                    <a:pt x="887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a:off x="2049541" y="3800155"/>
              <a:ext cx="147803" cy="41298"/>
            </a:xfrm>
            <a:custGeom>
              <a:avLst/>
              <a:gdLst/>
              <a:ahLst/>
              <a:cxnLst/>
              <a:rect l="l" t="t" r="r" b="b"/>
              <a:pathLst>
                <a:path w="8271" h="2311"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a:off x="2197326" y="3795813"/>
              <a:ext cx="156488" cy="50000"/>
            </a:xfrm>
            <a:custGeom>
              <a:avLst/>
              <a:gdLst/>
              <a:ahLst/>
              <a:cxnLst/>
              <a:rect l="l" t="t" r="r" b="b"/>
              <a:pathLst>
                <a:path w="8757" h="2798" extrusionOk="0">
                  <a:moveTo>
                    <a:pt x="8513" y="243"/>
                  </a:moveTo>
                  <a:lnTo>
                    <a:pt x="8513" y="2554"/>
                  </a:lnTo>
                  <a:lnTo>
                    <a:pt x="243" y="2554"/>
                  </a:lnTo>
                  <a:lnTo>
                    <a:pt x="243"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a:off x="2351633" y="3795813"/>
              <a:ext cx="104325" cy="50000"/>
            </a:xfrm>
            <a:custGeom>
              <a:avLst/>
              <a:gdLst/>
              <a:ahLst/>
              <a:cxnLst/>
              <a:rect l="l" t="t" r="r" b="b"/>
              <a:pathLst>
                <a:path w="5838" h="2798" extrusionOk="0">
                  <a:moveTo>
                    <a:pt x="5595" y="243"/>
                  </a:moveTo>
                  <a:lnTo>
                    <a:pt x="5595" y="2554"/>
                  </a:lnTo>
                  <a:lnTo>
                    <a:pt x="243" y="2554"/>
                  </a:lnTo>
                  <a:lnTo>
                    <a:pt x="243" y="243"/>
                  </a:lnTo>
                  <a:close/>
                  <a:moveTo>
                    <a:pt x="0" y="0"/>
                  </a:moveTo>
                  <a:lnTo>
                    <a:pt x="0"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a:off x="2034316" y="3841452"/>
              <a:ext cx="104343" cy="50000"/>
            </a:xfrm>
            <a:custGeom>
              <a:avLst/>
              <a:gdLst/>
              <a:ahLst/>
              <a:cxnLst/>
              <a:rect l="l" t="t" r="r" b="b"/>
              <a:pathLst>
                <a:path w="5839" h="2798" extrusionOk="0">
                  <a:moveTo>
                    <a:pt x="5474" y="243"/>
                  </a:moveTo>
                  <a:lnTo>
                    <a:pt x="5474" y="2554"/>
                  </a:lnTo>
                  <a:lnTo>
                    <a:pt x="244" y="2554"/>
                  </a:lnTo>
                  <a:lnTo>
                    <a:pt x="244" y="243"/>
                  </a:lnTo>
                  <a:close/>
                  <a:moveTo>
                    <a:pt x="1" y="0"/>
                  </a:moveTo>
                  <a:lnTo>
                    <a:pt x="1"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a:off x="2034316" y="3841452"/>
              <a:ext cx="104343" cy="50000"/>
            </a:xfrm>
            <a:custGeom>
              <a:avLst/>
              <a:gdLst/>
              <a:ahLst/>
              <a:cxnLst/>
              <a:rect l="l" t="t" r="r" b="b"/>
              <a:pathLst>
                <a:path w="5839" h="2798" fill="none" extrusionOk="0">
                  <a:moveTo>
                    <a:pt x="852" y="2797"/>
                  </a:moveTo>
                  <a:lnTo>
                    <a:pt x="1" y="2797"/>
                  </a:lnTo>
                  <a:lnTo>
                    <a:pt x="1" y="0"/>
                  </a:lnTo>
                  <a:lnTo>
                    <a:pt x="5838" y="0"/>
                  </a:lnTo>
                  <a:lnTo>
                    <a:pt x="5838" y="2797"/>
                  </a:lnTo>
                  <a:lnTo>
                    <a:pt x="852" y="2797"/>
                  </a:lnTo>
                  <a:lnTo>
                    <a:pt x="852"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a:off x="2038658" y="3845795"/>
              <a:ext cx="93478" cy="41315"/>
            </a:xfrm>
            <a:custGeom>
              <a:avLst/>
              <a:gdLst/>
              <a:ahLst/>
              <a:cxnLst/>
              <a:rect l="l" t="t" r="r" b="b"/>
              <a:pathLst>
                <a:path w="5231" h="2312" fill="none" extrusionOk="0">
                  <a:moveTo>
                    <a:pt x="1" y="2311"/>
                  </a:moveTo>
                  <a:lnTo>
                    <a:pt x="244" y="2311"/>
                  </a:lnTo>
                  <a:lnTo>
                    <a:pt x="366" y="2311"/>
                  </a:lnTo>
                  <a:lnTo>
                    <a:pt x="5231" y="2311"/>
                  </a:lnTo>
                  <a:lnTo>
                    <a:pt x="523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a:off x="2132118" y="3841452"/>
              <a:ext cx="158668" cy="50000"/>
            </a:xfrm>
            <a:custGeom>
              <a:avLst/>
              <a:gdLst/>
              <a:ahLst/>
              <a:cxnLst/>
              <a:rect l="l" t="t" r="r" b="b"/>
              <a:pathLst>
                <a:path w="8879" h="2798" extrusionOk="0">
                  <a:moveTo>
                    <a:pt x="8635" y="243"/>
                  </a:moveTo>
                  <a:lnTo>
                    <a:pt x="8635" y="2554"/>
                  </a:lnTo>
                  <a:lnTo>
                    <a:pt x="365" y="2554"/>
                  </a:lnTo>
                  <a:lnTo>
                    <a:pt x="365" y="243"/>
                  </a:lnTo>
                  <a:close/>
                  <a:moveTo>
                    <a:pt x="1" y="0"/>
                  </a:moveTo>
                  <a:lnTo>
                    <a:pt x="1"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a:off x="2286426" y="3841452"/>
              <a:ext cx="158668" cy="50000"/>
            </a:xfrm>
            <a:custGeom>
              <a:avLst/>
              <a:gdLst/>
              <a:ahLst/>
              <a:cxnLst/>
              <a:rect l="l" t="t" r="r" b="b"/>
              <a:pathLst>
                <a:path w="8879" h="2798" extrusionOk="0">
                  <a:moveTo>
                    <a:pt x="8635" y="243"/>
                  </a:moveTo>
                  <a:lnTo>
                    <a:pt x="8635" y="2554"/>
                  </a:lnTo>
                  <a:lnTo>
                    <a:pt x="244" y="2554"/>
                  </a:lnTo>
                  <a:lnTo>
                    <a:pt x="244" y="243"/>
                  </a:lnTo>
                  <a:close/>
                  <a:moveTo>
                    <a:pt x="0" y="0"/>
                  </a:moveTo>
                  <a:lnTo>
                    <a:pt x="0" y="2797"/>
                  </a:lnTo>
                  <a:lnTo>
                    <a:pt x="8879" y="2797"/>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a:off x="2440733" y="3841452"/>
              <a:ext cx="15225" cy="50000"/>
            </a:xfrm>
            <a:custGeom>
              <a:avLst/>
              <a:gdLst/>
              <a:ahLst/>
              <a:cxnLst/>
              <a:rect l="l" t="t" r="r" b="b"/>
              <a:pathLst>
                <a:path w="852" h="2798" extrusionOk="0">
                  <a:moveTo>
                    <a:pt x="609" y="243"/>
                  </a:moveTo>
                  <a:lnTo>
                    <a:pt x="609" y="2554"/>
                  </a:lnTo>
                  <a:lnTo>
                    <a:pt x="244" y="2554"/>
                  </a:lnTo>
                  <a:lnTo>
                    <a:pt x="244" y="243"/>
                  </a:lnTo>
                  <a:close/>
                  <a:moveTo>
                    <a:pt x="0" y="0"/>
                  </a:moveTo>
                  <a:lnTo>
                    <a:pt x="0" y="2797"/>
                  </a:lnTo>
                  <a:lnTo>
                    <a:pt x="852" y="2797"/>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2043018" y="3887092"/>
              <a:ext cx="158668" cy="50000"/>
            </a:xfrm>
            <a:custGeom>
              <a:avLst/>
              <a:gdLst/>
              <a:ahLst/>
              <a:cxnLst/>
              <a:rect l="l" t="t" r="r" b="b"/>
              <a:pathLst>
                <a:path w="8879" h="2798" extrusionOk="0">
                  <a:moveTo>
                    <a:pt x="8635" y="243"/>
                  </a:moveTo>
                  <a:lnTo>
                    <a:pt x="8635" y="2554"/>
                  </a:lnTo>
                  <a:lnTo>
                    <a:pt x="365" y="2554"/>
                  </a:lnTo>
                  <a:lnTo>
                    <a:pt x="365" y="243"/>
                  </a:lnTo>
                  <a:close/>
                  <a:moveTo>
                    <a:pt x="0" y="0"/>
                  </a:moveTo>
                  <a:lnTo>
                    <a:pt x="0" y="2797"/>
                  </a:lnTo>
                  <a:lnTo>
                    <a:pt x="8878" y="2797"/>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2043018" y="3887092"/>
              <a:ext cx="158668" cy="50000"/>
            </a:xfrm>
            <a:custGeom>
              <a:avLst/>
              <a:gdLst/>
              <a:ahLst/>
              <a:cxnLst/>
              <a:rect l="l" t="t" r="r" b="b"/>
              <a:pathLst>
                <a:path w="8879" h="2798" fill="none" extrusionOk="0">
                  <a:moveTo>
                    <a:pt x="8878" y="2797"/>
                  </a:moveTo>
                  <a:lnTo>
                    <a:pt x="0" y="2797"/>
                  </a:lnTo>
                  <a:lnTo>
                    <a:pt x="0" y="0"/>
                  </a:lnTo>
                  <a:lnTo>
                    <a:pt x="8878" y="0"/>
                  </a:lnTo>
                  <a:lnTo>
                    <a:pt x="8878" y="27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2049541" y="3891435"/>
              <a:ext cx="147803" cy="41315"/>
            </a:xfrm>
            <a:custGeom>
              <a:avLst/>
              <a:gdLst/>
              <a:ahLst/>
              <a:cxnLst/>
              <a:rect l="l" t="t" r="r" b="b"/>
              <a:pathLst>
                <a:path w="8271" h="2312"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2043018" y="3887092"/>
              <a:ext cx="95640" cy="4360"/>
            </a:xfrm>
            <a:custGeom>
              <a:avLst/>
              <a:gdLst/>
              <a:ahLst/>
              <a:cxnLst/>
              <a:rect l="l" t="t" r="r" b="b"/>
              <a:pathLst>
                <a:path w="5352" h="244" extrusionOk="0">
                  <a:moveTo>
                    <a:pt x="0" y="0"/>
                  </a:moveTo>
                  <a:lnTo>
                    <a:pt x="0" y="243"/>
                  </a:lnTo>
                  <a:lnTo>
                    <a:pt x="5351" y="243"/>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2043018" y="3887092"/>
              <a:ext cx="95640" cy="4360"/>
            </a:xfrm>
            <a:custGeom>
              <a:avLst/>
              <a:gdLst/>
              <a:ahLst/>
              <a:cxnLst/>
              <a:rect l="l" t="t" r="r" b="b"/>
              <a:pathLst>
                <a:path w="5352" h="244" fill="none" extrusionOk="0">
                  <a:moveTo>
                    <a:pt x="5351" y="243"/>
                  </a:moveTo>
                  <a:lnTo>
                    <a:pt x="0" y="243"/>
                  </a:lnTo>
                  <a:lnTo>
                    <a:pt x="0" y="0"/>
                  </a:lnTo>
                  <a:lnTo>
                    <a:pt x="122" y="0"/>
                  </a:lnTo>
                  <a:lnTo>
                    <a:pt x="5351" y="0"/>
                  </a:lnTo>
                  <a:lnTo>
                    <a:pt x="5351"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2132118" y="3887092"/>
              <a:ext cx="69568" cy="4360"/>
            </a:xfrm>
            <a:custGeom>
              <a:avLst/>
              <a:gdLst/>
              <a:ahLst/>
              <a:cxnLst/>
              <a:rect l="l" t="t" r="r" b="b"/>
              <a:pathLst>
                <a:path w="3893" h="244" extrusionOk="0">
                  <a:moveTo>
                    <a:pt x="1" y="0"/>
                  </a:moveTo>
                  <a:lnTo>
                    <a:pt x="1"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2197326" y="3887092"/>
              <a:ext cx="156488" cy="50000"/>
            </a:xfrm>
            <a:custGeom>
              <a:avLst/>
              <a:gdLst/>
              <a:ahLst/>
              <a:cxnLst/>
              <a:rect l="l" t="t" r="r" b="b"/>
              <a:pathLst>
                <a:path w="8757" h="2798" extrusionOk="0">
                  <a:moveTo>
                    <a:pt x="8513" y="243"/>
                  </a:moveTo>
                  <a:lnTo>
                    <a:pt x="8513" y="2554"/>
                  </a:lnTo>
                  <a:lnTo>
                    <a:pt x="243" y="2554"/>
                  </a:lnTo>
                  <a:lnTo>
                    <a:pt x="243" y="243"/>
                  </a:lnTo>
                  <a:close/>
                  <a:moveTo>
                    <a:pt x="0" y="0"/>
                  </a:moveTo>
                  <a:lnTo>
                    <a:pt x="0" y="2797"/>
                  </a:lnTo>
                  <a:lnTo>
                    <a:pt x="8757" y="2797"/>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2197326" y="3887092"/>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2286426" y="3887092"/>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2351633" y="3887092"/>
              <a:ext cx="104325" cy="50000"/>
            </a:xfrm>
            <a:custGeom>
              <a:avLst/>
              <a:gdLst/>
              <a:ahLst/>
              <a:cxnLst/>
              <a:rect l="l" t="t" r="r" b="b"/>
              <a:pathLst>
                <a:path w="5838" h="2798" extrusionOk="0">
                  <a:moveTo>
                    <a:pt x="5595" y="243"/>
                  </a:moveTo>
                  <a:lnTo>
                    <a:pt x="5595" y="2554"/>
                  </a:lnTo>
                  <a:lnTo>
                    <a:pt x="243" y="2554"/>
                  </a:lnTo>
                  <a:lnTo>
                    <a:pt x="243" y="243"/>
                  </a:lnTo>
                  <a:close/>
                  <a:moveTo>
                    <a:pt x="0" y="0"/>
                  </a:moveTo>
                  <a:lnTo>
                    <a:pt x="0" y="2797"/>
                  </a:lnTo>
                  <a:lnTo>
                    <a:pt x="5838" y="2797"/>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2351633" y="3887092"/>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a:off x="2440733" y="3887092"/>
              <a:ext cx="15225" cy="4360"/>
            </a:xfrm>
            <a:custGeom>
              <a:avLst/>
              <a:gdLst/>
              <a:ahLst/>
              <a:cxnLst/>
              <a:rect l="l" t="t" r="r" b="b"/>
              <a:pathLst>
                <a:path w="852" h="244" extrusionOk="0">
                  <a:moveTo>
                    <a:pt x="0" y="0"/>
                  </a:moveTo>
                  <a:lnTo>
                    <a:pt x="0" y="243"/>
                  </a:lnTo>
                  <a:lnTo>
                    <a:pt x="852" y="243"/>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a:off x="2034316" y="3932732"/>
              <a:ext cx="104343" cy="47820"/>
            </a:xfrm>
            <a:custGeom>
              <a:avLst/>
              <a:gdLst/>
              <a:ahLst/>
              <a:cxnLst/>
              <a:rect l="l" t="t" r="r" b="b"/>
              <a:pathLst>
                <a:path w="5839" h="2676" extrusionOk="0">
                  <a:moveTo>
                    <a:pt x="5474" y="243"/>
                  </a:moveTo>
                  <a:lnTo>
                    <a:pt x="5474" y="2432"/>
                  </a:lnTo>
                  <a:lnTo>
                    <a:pt x="244" y="2432"/>
                  </a:lnTo>
                  <a:lnTo>
                    <a:pt x="244" y="243"/>
                  </a:lnTo>
                  <a:close/>
                  <a:moveTo>
                    <a:pt x="1" y="0"/>
                  </a:moveTo>
                  <a:lnTo>
                    <a:pt x="1" y="2676"/>
                  </a:lnTo>
                  <a:lnTo>
                    <a:pt x="5838" y="2676"/>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a:off x="2034316" y="3932732"/>
              <a:ext cx="104343" cy="47820"/>
            </a:xfrm>
            <a:custGeom>
              <a:avLst/>
              <a:gdLst/>
              <a:ahLst/>
              <a:cxnLst/>
              <a:rect l="l" t="t" r="r" b="b"/>
              <a:pathLst>
                <a:path w="5839" h="2676" fill="none" extrusionOk="0">
                  <a:moveTo>
                    <a:pt x="5838" y="2676"/>
                  </a:moveTo>
                  <a:lnTo>
                    <a:pt x="1" y="2676"/>
                  </a:lnTo>
                  <a:lnTo>
                    <a:pt x="1" y="0"/>
                  </a:lnTo>
                  <a:lnTo>
                    <a:pt x="5838" y="0"/>
                  </a:lnTo>
                  <a:lnTo>
                    <a:pt x="583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a:off x="2038658" y="3937075"/>
              <a:ext cx="93478" cy="39135"/>
            </a:xfrm>
            <a:custGeom>
              <a:avLst/>
              <a:gdLst/>
              <a:ahLst/>
              <a:cxnLst/>
              <a:rect l="l" t="t" r="r" b="b"/>
              <a:pathLst>
                <a:path w="5231" h="2190" fill="none" extrusionOk="0">
                  <a:moveTo>
                    <a:pt x="1" y="2189"/>
                  </a:moveTo>
                  <a:lnTo>
                    <a:pt x="5231" y="2189"/>
                  </a:lnTo>
                  <a:lnTo>
                    <a:pt x="5231" y="0"/>
                  </a:lnTo>
                  <a:lnTo>
                    <a:pt x="1" y="0"/>
                  </a:lnTo>
                  <a:lnTo>
                    <a:pt x="1"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2043018" y="3932732"/>
              <a:ext cx="95640" cy="4360"/>
            </a:xfrm>
            <a:custGeom>
              <a:avLst/>
              <a:gdLst/>
              <a:ahLst/>
              <a:cxnLst/>
              <a:rect l="l" t="t" r="r" b="b"/>
              <a:pathLst>
                <a:path w="5352" h="244" extrusionOk="0">
                  <a:moveTo>
                    <a:pt x="0" y="0"/>
                  </a:moveTo>
                  <a:lnTo>
                    <a:pt x="0" y="243"/>
                  </a:lnTo>
                  <a:lnTo>
                    <a:pt x="5351" y="243"/>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2043018" y="3932732"/>
              <a:ext cx="95640" cy="4360"/>
            </a:xfrm>
            <a:custGeom>
              <a:avLst/>
              <a:gdLst/>
              <a:ahLst/>
              <a:cxnLst/>
              <a:rect l="l" t="t" r="r" b="b"/>
              <a:pathLst>
                <a:path w="5352" h="244" fill="none" extrusionOk="0">
                  <a:moveTo>
                    <a:pt x="5108" y="243"/>
                  </a:moveTo>
                  <a:lnTo>
                    <a:pt x="0" y="243"/>
                  </a:lnTo>
                  <a:lnTo>
                    <a:pt x="0" y="0"/>
                  </a:lnTo>
                  <a:lnTo>
                    <a:pt x="122" y="0"/>
                  </a:lnTo>
                  <a:lnTo>
                    <a:pt x="5351" y="0"/>
                  </a:lnTo>
                  <a:lnTo>
                    <a:pt x="5351" y="243"/>
                  </a:lnTo>
                  <a:lnTo>
                    <a:pt x="5108" y="2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2132118" y="3932732"/>
              <a:ext cx="158668" cy="47820"/>
            </a:xfrm>
            <a:custGeom>
              <a:avLst/>
              <a:gdLst/>
              <a:ahLst/>
              <a:cxnLst/>
              <a:rect l="l" t="t" r="r" b="b"/>
              <a:pathLst>
                <a:path w="8879" h="2676" extrusionOk="0">
                  <a:moveTo>
                    <a:pt x="8635" y="243"/>
                  </a:moveTo>
                  <a:lnTo>
                    <a:pt x="8635" y="2432"/>
                  </a:lnTo>
                  <a:lnTo>
                    <a:pt x="365" y="2432"/>
                  </a:lnTo>
                  <a:lnTo>
                    <a:pt x="365" y="243"/>
                  </a:lnTo>
                  <a:close/>
                  <a:moveTo>
                    <a:pt x="1" y="0"/>
                  </a:moveTo>
                  <a:lnTo>
                    <a:pt x="1" y="2676"/>
                  </a:lnTo>
                  <a:lnTo>
                    <a:pt x="8879" y="2676"/>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2132118" y="3932732"/>
              <a:ext cx="69568" cy="4360"/>
            </a:xfrm>
            <a:custGeom>
              <a:avLst/>
              <a:gdLst/>
              <a:ahLst/>
              <a:cxnLst/>
              <a:rect l="l" t="t" r="r" b="b"/>
              <a:pathLst>
                <a:path w="3893" h="244" extrusionOk="0">
                  <a:moveTo>
                    <a:pt x="1" y="0"/>
                  </a:moveTo>
                  <a:lnTo>
                    <a:pt x="1" y="243"/>
                  </a:lnTo>
                  <a:lnTo>
                    <a:pt x="3892" y="243"/>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2197326" y="3932732"/>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2286426" y="3932732"/>
              <a:ext cx="158668" cy="47820"/>
            </a:xfrm>
            <a:custGeom>
              <a:avLst/>
              <a:gdLst/>
              <a:ahLst/>
              <a:cxnLst/>
              <a:rect l="l" t="t" r="r" b="b"/>
              <a:pathLst>
                <a:path w="8879" h="2676" extrusionOk="0">
                  <a:moveTo>
                    <a:pt x="8635" y="243"/>
                  </a:moveTo>
                  <a:lnTo>
                    <a:pt x="8635" y="2432"/>
                  </a:lnTo>
                  <a:lnTo>
                    <a:pt x="244" y="2432"/>
                  </a:lnTo>
                  <a:lnTo>
                    <a:pt x="244" y="243"/>
                  </a:lnTo>
                  <a:close/>
                  <a:moveTo>
                    <a:pt x="0" y="0"/>
                  </a:moveTo>
                  <a:lnTo>
                    <a:pt x="0" y="2676"/>
                  </a:lnTo>
                  <a:lnTo>
                    <a:pt x="8879" y="2676"/>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2286426" y="3932732"/>
              <a:ext cx="67388" cy="4360"/>
            </a:xfrm>
            <a:custGeom>
              <a:avLst/>
              <a:gdLst/>
              <a:ahLst/>
              <a:cxnLst/>
              <a:rect l="l" t="t" r="r" b="b"/>
              <a:pathLst>
                <a:path w="3771" h="244" extrusionOk="0">
                  <a:moveTo>
                    <a:pt x="0" y="0"/>
                  </a:moveTo>
                  <a:lnTo>
                    <a:pt x="0" y="243"/>
                  </a:lnTo>
                  <a:lnTo>
                    <a:pt x="3771" y="243"/>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351633" y="3932732"/>
              <a:ext cx="93460" cy="4360"/>
            </a:xfrm>
            <a:custGeom>
              <a:avLst/>
              <a:gdLst/>
              <a:ahLst/>
              <a:cxnLst/>
              <a:rect l="l" t="t" r="r" b="b"/>
              <a:pathLst>
                <a:path w="5230" h="244" extrusionOk="0">
                  <a:moveTo>
                    <a:pt x="0" y="0"/>
                  </a:moveTo>
                  <a:lnTo>
                    <a:pt x="0" y="243"/>
                  </a:lnTo>
                  <a:lnTo>
                    <a:pt x="5230" y="243"/>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2440733" y="3932732"/>
              <a:ext cx="15225" cy="47820"/>
            </a:xfrm>
            <a:custGeom>
              <a:avLst/>
              <a:gdLst/>
              <a:ahLst/>
              <a:cxnLst/>
              <a:rect l="l" t="t" r="r" b="b"/>
              <a:pathLst>
                <a:path w="852" h="2676" extrusionOk="0">
                  <a:moveTo>
                    <a:pt x="609" y="243"/>
                  </a:moveTo>
                  <a:lnTo>
                    <a:pt x="609" y="2432"/>
                  </a:lnTo>
                  <a:lnTo>
                    <a:pt x="244" y="2432"/>
                  </a:lnTo>
                  <a:lnTo>
                    <a:pt x="244" y="243"/>
                  </a:lnTo>
                  <a:close/>
                  <a:moveTo>
                    <a:pt x="0" y="0"/>
                  </a:moveTo>
                  <a:lnTo>
                    <a:pt x="0" y="2676"/>
                  </a:lnTo>
                  <a:lnTo>
                    <a:pt x="852" y="2676"/>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2440733" y="3932732"/>
              <a:ext cx="15225" cy="4360"/>
            </a:xfrm>
            <a:custGeom>
              <a:avLst/>
              <a:gdLst/>
              <a:ahLst/>
              <a:cxnLst/>
              <a:rect l="l" t="t" r="r" b="b"/>
              <a:pathLst>
                <a:path w="852" h="244" extrusionOk="0">
                  <a:moveTo>
                    <a:pt x="0" y="0"/>
                  </a:moveTo>
                  <a:lnTo>
                    <a:pt x="0" y="243"/>
                  </a:lnTo>
                  <a:lnTo>
                    <a:pt x="852" y="243"/>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2043018" y="3978372"/>
              <a:ext cx="158668" cy="47820"/>
            </a:xfrm>
            <a:custGeom>
              <a:avLst/>
              <a:gdLst/>
              <a:ahLst/>
              <a:cxnLst/>
              <a:rect l="l" t="t" r="r" b="b"/>
              <a:pathLst>
                <a:path w="8879" h="2676" extrusionOk="0">
                  <a:moveTo>
                    <a:pt x="8635" y="243"/>
                  </a:moveTo>
                  <a:lnTo>
                    <a:pt x="8635" y="2432"/>
                  </a:lnTo>
                  <a:lnTo>
                    <a:pt x="365" y="2432"/>
                  </a:lnTo>
                  <a:lnTo>
                    <a:pt x="365" y="243"/>
                  </a:lnTo>
                  <a:close/>
                  <a:moveTo>
                    <a:pt x="0" y="0"/>
                  </a:moveTo>
                  <a:lnTo>
                    <a:pt x="0" y="2676"/>
                  </a:lnTo>
                  <a:lnTo>
                    <a:pt x="8878" y="2676"/>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2043018" y="3978372"/>
              <a:ext cx="158668" cy="47820"/>
            </a:xfrm>
            <a:custGeom>
              <a:avLst/>
              <a:gdLst/>
              <a:ahLst/>
              <a:cxnLst/>
              <a:rect l="l" t="t" r="r" b="b"/>
              <a:pathLst>
                <a:path w="8879" h="2676" fill="none" extrusionOk="0">
                  <a:moveTo>
                    <a:pt x="8878" y="2676"/>
                  </a:moveTo>
                  <a:lnTo>
                    <a:pt x="0" y="2676"/>
                  </a:lnTo>
                  <a:lnTo>
                    <a:pt x="0" y="0"/>
                  </a:lnTo>
                  <a:lnTo>
                    <a:pt x="8878" y="0"/>
                  </a:lnTo>
                  <a:lnTo>
                    <a:pt x="887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2049541" y="3982715"/>
              <a:ext cx="147803" cy="39135"/>
            </a:xfrm>
            <a:custGeom>
              <a:avLst/>
              <a:gdLst/>
              <a:ahLst/>
              <a:cxnLst/>
              <a:rect l="l" t="t" r="r" b="b"/>
              <a:pathLst>
                <a:path w="8271" h="2190" fill="none" extrusionOk="0">
                  <a:moveTo>
                    <a:pt x="0" y="2189"/>
                  </a:moveTo>
                  <a:lnTo>
                    <a:pt x="8270" y="2189"/>
                  </a:lnTo>
                  <a:lnTo>
                    <a:pt x="8270" y="0"/>
                  </a:lnTo>
                  <a:lnTo>
                    <a:pt x="0" y="0"/>
                  </a:lnTo>
                  <a:lnTo>
                    <a:pt x="0" y="2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2197326" y="3978372"/>
              <a:ext cx="156488" cy="47820"/>
            </a:xfrm>
            <a:custGeom>
              <a:avLst/>
              <a:gdLst/>
              <a:ahLst/>
              <a:cxnLst/>
              <a:rect l="l" t="t" r="r" b="b"/>
              <a:pathLst>
                <a:path w="8757" h="2676" extrusionOk="0">
                  <a:moveTo>
                    <a:pt x="8513" y="243"/>
                  </a:moveTo>
                  <a:lnTo>
                    <a:pt x="8513" y="2432"/>
                  </a:lnTo>
                  <a:lnTo>
                    <a:pt x="243" y="2432"/>
                  </a:lnTo>
                  <a:lnTo>
                    <a:pt x="243" y="243"/>
                  </a:lnTo>
                  <a:close/>
                  <a:moveTo>
                    <a:pt x="0" y="0"/>
                  </a:moveTo>
                  <a:lnTo>
                    <a:pt x="0" y="2676"/>
                  </a:lnTo>
                  <a:lnTo>
                    <a:pt x="8757" y="2676"/>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2351633" y="3978372"/>
              <a:ext cx="104325" cy="47820"/>
            </a:xfrm>
            <a:custGeom>
              <a:avLst/>
              <a:gdLst/>
              <a:ahLst/>
              <a:cxnLst/>
              <a:rect l="l" t="t" r="r" b="b"/>
              <a:pathLst>
                <a:path w="5838" h="2676" extrusionOk="0">
                  <a:moveTo>
                    <a:pt x="5595" y="243"/>
                  </a:moveTo>
                  <a:lnTo>
                    <a:pt x="5595" y="2432"/>
                  </a:lnTo>
                  <a:lnTo>
                    <a:pt x="243" y="2432"/>
                  </a:lnTo>
                  <a:lnTo>
                    <a:pt x="243" y="243"/>
                  </a:lnTo>
                  <a:close/>
                  <a:moveTo>
                    <a:pt x="0" y="0"/>
                  </a:moveTo>
                  <a:lnTo>
                    <a:pt x="0" y="2676"/>
                  </a:lnTo>
                  <a:lnTo>
                    <a:pt x="5838" y="2676"/>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2034316" y="4021832"/>
              <a:ext cx="104343" cy="50000"/>
            </a:xfrm>
            <a:custGeom>
              <a:avLst/>
              <a:gdLst/>
              <a:ahLst/>
              <a:cxnLst/>
              <a:rect l="l" t="t" r="r" b="b"/>
              <a:pathLst>
                <a:path w="5839" h="2798" extrusionOk="0">
                  <a:moveTo>
                    <a:pt x="5474" y="244"/>
                  </a:moveTo>
                  <a:lnTo>
                    <a:pt x="5474" y="2554"/>
                  </a:lnTo>
                  <a:lnTo>
                    <a:pt x="244" y="2554"/>
                  </a:lnTo>
                  <a:lnTo>
                    <a:pt x="244" y="244"/>
                  </a:lnTo>
                  <a:close/>
                  <a:moveTo>
                    <a:pt x="1" y="0"/>
                  </a:moveTo>
                  <a:lnTo>
                    <a:pt x="1" y="2798"/>
                  </a:lnTo>
                  <a:lnTo>
                    <a:pt x="5838" y="2798"/>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2034316" y="4021832"/>
              <a:ext cx="104343" cy="50000"/>
            </a:xfrm>
            <a:custGeom>
              <a:avLst/>
              <a:gdLst/>
              <a:ahLst/>
              <a:cxnLst/>
              <a:rect l="l" t="t" r="r" b="b"/>
              <a:pathLst>
                <a:path w="5839" h="2798" fill="none" extrusionOk="0">
                  <a:moveTo>
                    <a:pt x="852" y="2798"/>
                  </a:moveTo>
                  <a:lnTo>
                    <a:pt x="1" y="2798"/>
                  </a:lnTo>
                  <a:lnTo>
                    <a:pt x="1" y="0"/>
                  </a:lnTo>
                  <a:lnTo>
                    <a:pt x="5838" y="0"/>
                  </a:lnTo>
                  <a:lnTo>
                    <a:pt x="5838" y="2798"/>
                  </a:lnTo>
                  <a:lnTo>
                    <a:pt x="852" y="2798"/>
                  </a:lnTo>
                  <a:lnTo>
                    <a:pt x="852"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2038658" y="4026175"/>
              <a:ext cx="93478" cy="41315"/>
            </a:xfrm>
            <a:custGeom>
              <a:avLst/>
              <a:gdLst/>
              <a:ahLst/>
              <a:cxnLst/>
              <a:rect l="l" t="t" r="r" b="b"/>
              <a:pathLst>
                <a:path w="5231" h="2312" fill="none" extrusionOk="0">
                  <a:moveTo>
                    <a:pt x="1" y="2311"/>
                  </a:moveTo>
                  <a:lnTo>
                    <a:pt x="244" y="2311"/>
                  </a:lnTo>
                  <a:lnTo>
                    <a:pt x="366" y="2311"/>
                  </a:lnTo>
                  <a:lnTo>
                    <a:pt x="5231" y="2311"/>
                  </a:lnTo>
                  <a:lnTo>
                    <a:pt x="5231" y="1"/>
                  </a:lnTo>
                  <a:lnTo>
                    <a:pt x="1" y="1"/>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2043018" y="4021832"/>
              <a:ext cx="95640" cy="4360"/>
            </a:xfrm>
            <a:custGeom>
              <a:avLst/>
              <a:gdLst/>
              <a:ahLst/>
              <a:cxnLst/>
              <a:rect l="l" t="t" r="r" b="b"/>
              <a:pathLst>
                <a:path w="5352" h="244" extrusionOk="0">
                  <a:moveTo>
                    <a:pt x="0" y="0"/>
                  </a:moveTo>
                  <a:lnTo>
                    <a:pt x="0" y="244"/>
                  </a:lnTo>
                  <a:lnTo>
                    <a:pt x="5351" y="244"/>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2043018" y="4021832"/>
              <a:ext cx="95640" cy="4360"/>
            </a:xfrm>
            <a:custGeom>
              <a:avLst/>
              <a:gdLst/>
              <a:ahLst/>
              <a:cxnLst/>
              <a:rect l="l" t="t" r="r" b="b"/>
              <a:pathLst>
                <a:path w="5352" h="244" fill="none" extrusionOk="0">
                  <a:moveTo>
                    <a:pt x="5108" y="244"/>
                  </a:moveTo>
                  <a:lnTo>
                    <a:pt x="0" y="244"/>
                  </a:lnTo>
                  <a:lnTo>
                    <a:pt x="0" y="0"/>
                  </a:lnTo>
                  <a:lnTo>
                    <a:pt x="122" y="0"/>
                  </a:lnTo>
                  <a:lnTo>
                    <a:pt x="5351" y="0"/>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2132118" y="4021832"/>
              <a:ext cx="158668" cy="50000"/>
            </a:xfrm>
            <a:custGeom>
              <a:avLst/>
              <a:gdLst/>
              <a:ahLst/>
              <a:cxnLst/>
              <a:rect l="l" t="t" r="r" b="b"/>
              <a:pathLst>
                <a:path w="8879" h="2798" extrusionOk="0">
                  <a:moveTo>
                    <a:pt x="8635" y="244"/>
                  </a:moveTo>
                  <a:lnTo>
                    <a:pt x="8635" y="2554"/>
                  </a:lnTo>
                  <a:lnTo>
                    <a:pt x="365" y="2554"/>
                  </a:lnTo>
                  <a:lnTo>
                    <a:pt x="365" y="244"/>
                  </a:lnTo>
                  <a:close/>
                  <a:moveTo>
                    <a:pt x="1" y="0"/>
                  </a:moveTo>
                  <a:lnTo>
                    <a:pt x="1"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2132118" y="4021832"/>
              <a:ext cx="69568" cy="4360"/>
            </a:xfrm>
            <a:custGeom>
              <a:avLst/>
              <a:gdLst/>
              <a:ahLst/>
              <a:cxnLst/>
              <a:rect l="l" t="t" r="r" b="b"/>
              <a:pathLst>
                <a:path w="3893" h="244" extrusionOk="0">
                  <a:moveTo>
                    <a:pt x="1" y="0"/>
                  </a:moveTo>
                  <a:lnTo>
                    <a:pt x="1" y="244"/>
                  </a:lnTo>
                  <a:lnTo>
                    <a:pt x="3892" y="244"/>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2197326" y="4021832"/>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2286426" y="4021832"/>
              <a:ext cx="158668" cy="50000"/>
            </a:xfrm>
            <a:custGeom>
              <a:avLst/>
              <a:gdLst/>
              <a:ahLst/>
              <a:cxnLst/>
              <a:rect l="l" t="t" r="r" b="b"/>
              <a:pathLst>
                <a:path w="8879" h="2798" extrusionOk="0">
                  <a:moveTo>
                    <a:pt x="8635" y="244"/>
                  </a:moveTo>
                  <a:lnTo>
                    <a:pt x="8635" y="2554"/>
                  </a:lnTo>
                  <a:lnTo>
                    <a:pt x="244" y="2554"/>
                  </a:lnTo>
                  <a:lnTo>
                    <a:pt x="244" y="244"/>
                  </a:lnTo>
                  <a:close/>
                  <a:moveTo>
                    <a:pt x="0" y="0"/>
                  </a:moveTo>
                  <a:lnTo>
                    <a:pt x="0"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2286426" y="4021832"/>
              <a:ext cx="67388" cy="4360"/>
            </a:xfrm>
            <a:custGeom>
              <a:avLst/>
              <a:gdLst/>
              <a:ahLst/>
              <a:cxnLst/>
              <a:rect l="l" t="t" r="r" b="b"/>
              <a:pathLst>
                <a:path w="3771" h="244" extrusionOk="0">
                  <a:moveTo>
                    <a:pt x="0" y="0"/>
                  </a:moveTo>
                  <a:lnTo>
                    <a:pt x="0" y="244"/>
                  </a:lnTo>
                  <a:lnTo>
                    <a:pt x="3771" y="244"/>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a:off x="2351633" y="4021832"/>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a:off x="2440733" y="4021832"/>
              <a:ext cx="15225" cy="50000"/>
            </a:xfrm>
            <a:custGeom>
              <a:avLst/>
              <a:gdLst/>
              <a:ahLst/>
              <a:cxnLst/>
              <a:rect l="l" t="t" r="r" b="b"/>
              <a:pathLst>
                <a:path w="852" h="2798" extrusionOk="0">
                  <a:moveTo>
                    <a:pt x="609" y="244"/>
                  </a:moveTo>
                  <a:lnTo>
                    <a:pt x="609" y="2554"/>
                  </a:lnTo>
                  <a:lnTo>
                    <a:pt x="244" y="2554"/>
                  </a:lnTo>
                  <a:lnTo>
                    <a:pt x="244" y="244"/>
                  </a:lnTo>
                  <a:close/>
                  <a:moveTo>
                    <a:pt x="0" y="0"/>
                  </a:moveTo>
                  <a:lnTo>
                    <a:pt x="0" y="2798"/>
                  </a:lnTo>
                  <a:lnTo>
                    <a:pt x="852" y="2798"/>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a:off x="2440733" y="4021832"/>
              <a:ext cx="15225" cy="4360"/>
            </a:xfrm>
            <a:custGeom>
              <a:avLst/>
              <a:gdLst/>
              <a:ahLst/>
              <a:cxnLst/>
              <a:rect l="l" t="t" r="r" b="b"/>
              <a:pathLst>
                <a:path w="852" h="244" extrusionOk="0">
                  <a:moveTo>
                    <a:pt x="0" y="0"/>
                  </a:moveTo>
                  <a:lnTo>
                    <a:pt x="0" y="244"/>
                  </a:lnTo>
                  <a:lnTo>
                    <a:pt x="852" y="244"/>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a:off x="2043018" y="4067472"/>
              <a:ext cx="158668" cy="50000"/>
            </a:xfrm>
            <a:custGeom>
              <a:avLst/>
              <a:gdLst/>
              <a:ahLst/>
              <a:cxnLst/>
              <a:rect l="l" t="t" r="r" b="b"/>
              <a:pathLst>
                <a:path w="8879" h="2798" extrusionOk="0">
                  <a:moveTo>
                    <a:pt x="8635" y="244"/>
                  </a:moveTo>
                  <a:lnTo>
                    <a:pt x="8635" y="2433"/>
                  </a:lnTo>
                  <a:lnTo>
                    <a:pt x="365" y="2433"/>
                  </a:lnTo>
                  <a:lnTo>
                    <a:pt x="365" y="244"/>
                  </a:lnTo>
                  <a:close/>
                  <a:moveTo>
                    <a:pt x="0" y="0"/>
                  </a:moveTo>
                  <a:lnTo>
                    <a:pt x="0" y="2798"/>
                  </a:lnTo>
                  <a:lnTo>
                    <a:pt x="8878" y="2798"/>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2043018" y="4067472"/>
              <a:ext cx="158668" cy="50000"/>
            </a:xfrm>
            <a:custGeom>
              <a:avLst/>
              <a:gdLst/>
              <a:ahLst/>
              <a:cxnLst/>
              <a:rect l="l" t="t" r="r" b="b"/>
              <a:pathLst>
                <a:path w="8879" h="2798" fill="none" extrusionOk="0">
                  <a:moveTo>
                    <a:pt x="8878" y="2798"/>
                  </a:moveTo>
                  <a:lnTo>
                    <a:pt x="0" y="2798"/>
                  </a:lnTo>
                  <a:lnTo>
                    <a:pt x="0" y="0"/>
                  </a:lnTo>
                  <a:lnTo>
                    <a:pt x="8878" y="0"/>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2049541" y="4071815"/>
              <a:ext cx="147803" cy="39135"/>
            </a:xfrm>
            <a:custGeom>
              <a:avLst/>
              <a:gdLst/>
              <a:ahLst/>
              <a:cxnLst/>
              <a:rect l="l" t="t" r="r" b="b"/>
              <a:pathLst>
                <a:path w="8271" h="2190" fill="none" extrusionOk="0">
                  <a:moveTo>
                    <a:pt x="0" y="2190"/>
                  </a:moveTo>
                  <a:lnTo>
                    <a:pt x="8270" y="2190"/>
                  </a:lnTo>
                  <a:lnTo>
                    <a:pt x="8270" y="1"/>
                  </a:lnTo>
                  <a:lnTo>
                    <a:pt x="0" y="1"/>
                  </a:lnTo>
                  <a:lnTo>
                    <a:pt x="0"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2043018" y="4067472"/>
              <a:ext cx="95640" cy="4360"/>
            </a:xfrm>
            <a:custGeom>
              <a:avLst/>
              <a:gdLst/>
              <a:ahLst/>
              <a:cxnLst/>
              <a:rect l="l" t="t" r="r" b="b"/>
              <a:pathLst>
                <a:path w="5352" h="244" extrusionOk="0">
                  <a:moveTo>
                    <a:pt x="0" y="0"/>
                  </a:moveTo>
                  <a:lnTo>
                    <a:pt x="0" y="244"/>
                  </a:lnTo>
                  <a:lnTo>
                    <a:pt x="5351" y="244"/>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2043018" y="4067472"/>
              <a:ext cx="95640" cy="4360"/>
            </a:xfrm>
            <a:custGeom>
              <a:avLst/>
              <a:gdLst/>
              <a:ahLst/>
              <a:cxnLst/>
              <a:rect l="l" t="t" r="r" b="b"/>
              <a:pathLst>
                <a:path w="5352" h="244" fill="none" extrusionOk="0">
                  <a:moveTo>
                    <a:pt x="5351" y="244"/>
                  </a:moveTo>
                  <a:lnTo>
                    <a:pt x="0" y="244"/>
                  </a:lnTo>
                  <a:lnTo>
                    <a:pt x="0" y="0"/>
                  </a:lnTo>
                  <a:lnTo>
                    <a:pt x="122" y="0"/>
                  </a:lnTo>
                  <a:lnTo>
                    <a:pt x="5351" y="0"/>
                  </a:lnTo>
                  <a:lnTo>
                    <a:pt x="5351"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2132118" y="4067472"/>
              <a:ext cx="69568" cy="4360"/>
            </a:xfrm>
            <a:custGeom>
              <a:avLst/>
              <a:gdLst/>
              <a:ahLst/>
              <a:cxnLst/>
              <a:rect l="l" t="t" r="r" b="b"/>
              <a:pathLst>
                <a:path w="3893" h="244" extrusionOk="0">
                  <a:moveTo>
                    <a:pt x="1" y="0"/>
                  </a:moveTo>
                  <a:lnTo>
                    <a:pt x="1" y="244"/>
                  </a:lnTo>
                  <a:lnTo>
                    <a:pt x="3892" y="244"/>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a:off x="2197326" y="4067472"/>
              <a:ext cx="156488" cy="50000"/>
            </a:xfrm>
            <a:custGeom>
              <a:avLst/>
              <a:gdLst/>
              <a:ahLst/>
              <a:cxnLst/>
              <a:rect l="l" t="t" r="r" b="b"/>
              <a:pathLst>
                <a:path w="8757" h="2798" extrusionOk="0">
                  <a:moveTo>
                    <a:pt x="8513" y="244"/>
                  </a:moveTo>
                  <a:lnTo>
                    <a:pt x="8513" y="2433"/>
                  </a:lnTo>
                  <a:lnTo>
                    <a:pt x="243" y="2433"/>
                  </a:lnTo>
                  <a:lnTo>
                    <a:pt x="243" y="244"/>
                  </a:lnTo>
                  <a:close/>
                  <a:moveTo>
                    <a:pt x="0" y="0"/>
                  </a:moveTo>
                  <a:lnTo>
                    <a:pt x="0" y="2798"/>
                  </a:lnTo>
                  <a:lnTo>
                    <a:pt x="8757" y="2798"/>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a:off x="2197326" y="4067472"/>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6"/>
            <p:cNvSpPr/>
            <p:nvPr/>
          </p:nvSpPr>
          <p:spPr>
            <a:xfrm>
              <a:off x="2286426" y="4067472"/>
              <a:ext cx="67388" cy="4360"/>
            </a:xfrm>
            <a:custGeom>
              <a:avLst/>
              <a:gdLst/>
              <a:ahLst/>
              <a:cxnLst/>
              <a:rect l="l" t="t" r="r" b="b"/>
              <a:pathLst>
                <a:path w="3771" h="244" extrusionOk="0">
                  <a:moveTo>
                    <a:pt x="0" y="0"/>
                  </a:moveTo>
                  <a:lnTo>
                    <a:pt x="0" y="244"/>
                  </a:lnTo>
                  <a:lnTo>
                    <a:pt x="3771" y="244"/>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6"/>
            <p:cNvSpPr/>
            <p:nvPr/>
          </p:nvSpPr>
          <p:spPr>
            <a:xfrm>
              <a:off x="2351633" y="4067472"/>
              <a:ext cx="104325" cy="50000"/>
            </a:xfrm>
            <a:custGeom>
              <a:avLst/>
              <a:gdLst/>
              <a:ahLst/>
              <a:cxnLst/>
              <a:rect l="l" t="t" r="r" b="b"/>
              <a:pathLst>
                <a:path w="5838" h="2798" extrusionOk="0">
                  <a:moveTo>
                    <a:pt x="5595" y="244"/>
                  </a:moveTo>
                  <a:lnTo>
                    <a:pt x="5595" y="2433"/>
                  </a:lnTo>
                  <a:lnTo>
                    <a:pt x="243" y="2433"/>
                  </a:lnTo>
                  <a:lnTo>
                    <a:pt x="243" y="244"/>
                  </a:lnTo>
                  <a:close/>
                  <a:moveTo>
                    <a:pt x="0" y="0"/>
                  </a:moveTo>
                  <a:lnTo>
                    <a:pt x="0" y="2798"/>
                  </a:lnTo>
                  <a:lnTo>
                    <a:pt x="5838" y="2798"/>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a:off x="2351633" y="4067472"/>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a:off x="2440733" y="4067472"/>
              <a:ext cx="15225" cy="4360"/>
            </a:xfrm>
            <a:custGeom>
              <a:avLst/>
              <a:gdLst/>
              <a:ahLst/>
              <a:cxnLst/>
              <a:rect l="l" t="t" r="r" b="b"/>
              <a:pathLst>
                <a:path w="852" h="244" extrusionOk="0">
                  <a:moveTo>
                    <a:pt x="0" y="0"/>
                  </a:moveTo>
                  <a:lnTo>
                    <a:pt x="0" y="244"/>
                  </a:lnTo>
                  <a:lnTo>
                    <a:pt x="852" y="244"/>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a:off x="2034316" y="4110932"/>
              <a:ext cx="104343" cy="50018"/>
            </a:xfrm>
            <a:custGeom>
              <a:avLst/>
              <a:gdLst/>
              <a:ahLst/>
              <a:cxnLst/>
              <a:rect l="l" t="t" r="r" b="b"/>
              <a:pathLst>
                <a:path w="5839" h="2799" extrusionOk="0">
                  <a:moveTo>
                    <a:pt x="5474" y="366"/>
                  </a:moveTo>
                  <a:lnTo>
                    <a:pt x="5474" y="2555"/>
                  </a:lnTo>
                  <a:lnTo>
                    <a:pt x="244" y="2555"/>
                  </a:lnTo>
                  <a:lnTo>
                    <a:pt x="244" y="366"/>
                  </a:lnTo>
                  <a:close/>
                  <a:moveTo>
                    <a:pt x="1" y="1"/>
                  </a:moveTo>
                  <a:lnTo>
                    <a:pt x="1"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a:off x="2034316" y="4110932"/>
              <a:ext cx="104343" cy="50018"/>
            </a:xfrm>
            <a:custGeom>
              <a:avLst/>
              <a:gdLst/>
              <a:ahLst/>
              <a:cxnLst/>
              <a:rect l="l" t="t" r="r" b="b"/>
              <a:pathLst>
                <a:path w="5839" h="2799" fill="none" extrusionOk="0">
                  <a:moveTo>
                    <a:pt x="5838" y="2798"/>
                  </a:moveTo>
                  <a:lnTo>
                    <a:pt x="1" y="2798"/>
                  </a:lnTo>
                  <a:lnTo>
                    <a:pt x="1" y="1"/>
                  </a:lnTo>
                  <a:lnTo>
                    <a:pt x="5838" y="1"/>
                  </a:lnTo>
                  <a:lnTo>
                    <a:pt x="583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2038658" y="4117455"/>
              <a:ext cx="93478" cy="39135"/>
            </a:xfrm>
            <a:custGeom>
              <a:avLst/>
              <a:gdLst/>
              <a:ahLst/>
              <a:cxnLst/>
              <a:rect l="l" t="t" r="r" b="b"/>
              <a:pathLst>
                <a:path w="5231" h="2190" fill="none" extrusionOk="0">
                  <a:moveTo>
                    <a:pt x="1" y="2190"/>
                  </a:moveTo>
                  <a:lnTo>
                    <a:pt x="5231" y="2190"/>
                  </a:lnTo>
                  <a:lnTo>
                    <a:pt x="5231" y="1"/>
                  </a:lnTo>
                  <a:lnTo>
                    <a:pt x="1" y="1"/>
                  </a:lnTo>
                  <a:lnTo>
                    <a:pt x="1"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2043018" y="4110932"/>
              <a:ext cx="95640" cy="6540"/>
            </a:xfrm>
            <a:custGeom>
              <a:avLst/>
              <a:gdLst/>
              <a:ahLst/>
              <a:cxnLst/>
              <a:rect l="l" t="t" r="r" b="b"/>
              <a:pathLst>
                <a:path w="5352" h="366" extrusionOk="0">
                  <a:moveTo>
                    <a:pt x="0" y="1"/>
                  </a:moveTo>
                  <a:lnTo>
                    <a:pt x="0" y="366"/>
                  </a:lnTo>
                  <a:lnTo>
                    <a:pt x="5351" y="366"/>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a:off x="2043018" y="4110932"/>
              <a:ext cx="95640" cy="6540"/>
            </a:xfrm>
            <a:custGeom>
              <a:avLst/>
              <a:gdLst/>
              <a:ahLst/>
              <a:cxnLst/>
              <a:rect l="l" t="t" r="r" b="b"/>
              <a:pathLst>
                <a:path w="5352" h="366" fill="none" extrusionOk="0">
                  <a:moveTo>
                    <a:pt x="5108" y="366"/>
                  </a:moveTo>
                  <a:lnTo>
                    <a:pt x="0" y="366"/>
                  </a:lnTo>
                  <a:lnTo>
                    <a:pt x="0" y="1"/>
                  </a:lnTo>
                  <a:lnTo>
                    <a:pt x="122" y="1"/>
                  </a:lnTo>
                  <a:lnTo>
                    <a:pt x="5351" y="1"/>
                  </a:lnTo>
                  <a:lnTo>
                    <a:pt x="5351" y="366"/>
                  </a:lnTo>
                  <a:lnTo>
                    <a:pt x="5108" y="3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a:off x="2132118" y="4110932"/>
              <a:ext cx="158668" cy="50018"/>
            </a:xfrm>
            <a:custGeom>
              <a:avLst/>
              <a:gdLst/>
              <a:ahLst/>
              <a:cxnLst/>
              <a:rect l="l" t="t" r="r" b="b"/>
              <a:pathLst>
                <a:path w="8879" h="2799" extrusionOk="0">
                  <a:moveTo>
                    <a:pt x="8635" y="366"/>
                  </a:moveTo>
                  <a:lnTo>
                    <a:pt x="8635" y="2555"/>
                  </a:lnTo>
                  <a:lnTo>
                    <a:pt x="365" y="2555"/>
                  </a:lnTo>
                  <a:lnTo>
                    <a:pt x="365" y="366"/>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a:off x="2132118" y="4110932"/>
              <a:ext cx="69568" cy="6540"/>
            </a:xfrm>
            <a:custGeom>
              <a:avLst/>
              <a:gdLst/>
              <a:ahLst/>
              <a:cxnLst/>
              <a:rect l="l" t="t" r="r" b="b"/>
              <a:pathLst>
                <a:path w="3893" h="366" extrusionOk="0">
                  <a:moveTo>
                    <a:pt x="1" y="1"/>
                  </a:moveTo>
                  <a:lnTo>
                    <a:pt x="1" y="366"/>
                  </a:lnTo>
                  <a:lnTo>
                    <a:pt x="3892" y="366"/>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a:off x="2197326" y="4110932"/>
              <a:ext cx="93460" cy="6540"/>
            </a:xfrm>
            <a:custGeom>
              <a:avLst/>
              <a:gdLst/>
              <a:ahLst/>
              <a:cxnLst/>
              <a:rect l="l" t="t" r="r" b="b"/>
              <a:pathLst>
                <a:path w="5230" h="366" extrusionOk="0">
                  <a:moveTo>
                    <a:pt x="0" y="1"/>
                  </a:moveTo>
                  <a:lnTo>
                    <a:pt x="0" y="366"/>
                  </a:lnTo>
                  <a:lnTo>
                    <a:pt x="5230" y="366"/>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a:off x="2286426" y="4110932"/>
              <a:ext cx="158668" cy="50018"/>
            </a:xfrm>
            <a:custGeom>
              <a:avLst/>
              <a:gdLst/>
              <a:ahLst/>
              <a:cxnLst/>
              <a:rect l="l" t="t" r="r" b="b"/>
              <a:pathLst>
                <a:path w="8879" h="2799" extrusionOk="0">
                  <a:moveTo>
                    <a:pt x="8635" y="366"/>
                  </a:moveTo>
                  <a:lnTo>
                    <a:pt x="8635" y="2555"/>
                  </a:lnTo>
                  <a:lnTo>
                    <a:pt x="244" y="2555"/>
                  </a:lnTo>
                  <a:lnTo>
                    <a:pt x="244" y="366"/>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2286426" y="4110932"/>
              <a:ext cx="67388" cy="6540"/>
            </a:xfrm>
            <a:custGeom>
              <a:avLst/>
              <a:gdLst/>
              <a:ahLst/>
              <a:cxnLst/>
              <a:rect l="l" t="t" r="r" b="b"/>
              <a:pathLst>
                <a:path w="3771" h="366" extrusionOk="0">
                  <a:moveTo>
                    <a:pt x="0" y="1"/>
                  </a:moveTo>
                  <a:lnTo>
                    <a:pt x="0" y="366"/>
                  </a:lnTo>
                  <a:lnTo>
                    <a:pt x="3771" y="366"/>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2351633" y="4110932"/>
              <a:ext cx="93460" cy="6540"/>
            </a:xfrm>
            <a:custGeom>
              <a:avLst/>
              <a:gdLst/>
              <a:ahLst/>
              <a:cxnLst/>
              <a:rect l="l" t="t" r="r" b="b"/>
              <a:pathLst>
                <a:path w="5230" h="366" extrusionOk="0">
                  <a:moveTo>
                    <a:pt x="0" y="1"/>
                  </a:moveTo>
                  <a:lnTo>
                    <a:pt x="0" y="366"/>
                  </a:lnTo>
                  <a:lnTo>
                    <a:pt x="5230" y="366"/>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a:off x="2440733" y="4110932"/>
              <a:ext cx="15225" cy="50018"/>
            </a:xfrm>
            <a:custGeom>
              <a:avLst/>
              <a:gdLst/>
              <a:ahLst/>
              <a:cxnLst/>
              <a:rect l="l" t="t" r="r" b="b"/>
              <a:pathLst>
                <a:path w="852" h="2799" extrusionOk="0">
                  <a:moveTo>
                    <a:pt x="609" y="366"/>
                  </a:moveTo>
                  <a:lnTo>
                    <a:pt x="609" y="2555"/>
                  </a:lnTo>
                  <a:lnTo>
                    <a:pt x="244" y="2555"/>
                  </a:lnTo>
                  <a:lnTo>
                    <a:pt x="244" y="366"/>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a:off x="2440733" y="4110932"/>
              <a:ext cx="15225" cy="6540"/>
            </a:xfrm>
            <a:custGeom>
              <a:avLst/>
              <a:gdLst/>
              <a:ahLst/>
              <a:cxnLst/>
              <a:rect l="l" t="t" r="r" b="b"/>
              <a:pathLst>
                <a:path w="852" h="366" extrusionOk="0">
                  <a:moveTo>
                    <a:pt x="0" y="1"/>
                  </a:moveTo>
                  <a:lnTo>
                    <a:pt x="0" y="366"/>
                  </a:lnTo>
                  <a:lnTo>
                    <a:pt x="852" y="366"/>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a:off x="2043018" y="4156572"/>
              <a:ext cx="158668" cy="50018"/>
            </a:xfrm>
            <a:custGeom>
              <a:avLst/>
              <a:gdLst/>
              <a:ahLst/>
              <a:cxnLst/>
              <a:rect l="l" t="t" r="r" b="b"/>
              <a:pathLst>
                <a:path w="8879" h="2799" extrusionOk="0">
                  <a:moveTo>
                    <a:pt x="8635" y="244"/>
                  </a:moveTo>
                  <a:lnTo>
                    <a:pt x="8635" y="2555"/>
                  </a:lnTo>
                  <a:lnTo>
                    <a:pt x="365" y="2555"/>
                  </a:lnTo>
                  <a:lnTo>
                    <a:pt x="365" y="244"/>
                  </a:lnTo>
                  <a:close/>
                  <a:moveTo>
                    <a:pt x="0" y="1"/>
                  </a:moveTo>
                  <a:lnTo>
                    <a:pt x="0" y="2798"/>
                  </a:lnTo>
                  <a:lnTo>
                    <a:pt x="8878" y="2798"/>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2043018" y="4156572"/>
              <a:ext cx="158668" cy="50018"/>
            </a:xfrm>
            <a:custGeom>
              <a:avLst/>
              <a:gdLst/>
              <a:ahLst/>
              <a:cxnLst/>
              <a:rect l="l" t="t" r="r" b="b"/>
              <a:pathLst>
                <a:path w="8879" h="2799" fill="none" extrusionOk="0">
                  <a:moveTo>
                    <a:pt x="8878" y="2798"/>
                  </a:moveTo>
                  <a:lnTo>
                    <a:pt x="0" y="2798"/>
                  </a:lnTo>
                  <a:lnTo>
                    <a:pt x="0" y="1"/>
                  </a:lnTo>
                  <a:lnTo>
                    <a:pt x="8878" y="1"/>
                  </a:lnTo>
                  <a:lnTo>
                    <a:pt x="887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2049541" y="4160932"/>
              <a:ext cx="147803" cy="41298"/>
            </a:xfrm>
            <a:custGeom>
              <a:avLst/>
              <a:gdLst/>
              <a:ahLst/>
              <a:cxnLst/>
              <a:rect l="l" t="t" r="r" b="b"/>
              <a:pathLst>
                <a:path w="8271" h="2311" fill="none" extrusionOk="0">
                  <a:moveTo>
                    <a:pt x="0" y="2311"/>
                  </a:moveTo>
                  <a:lnTo>
                    <a:pt x="8270" y="2311"/>
                  </a:lnTo>
                  <a:lnTo>
                    <a:pt x="8270" y="0"/>
                  </a:lnTo>
                  <a:lnTo>
                    <a:pt x="0" y="0"/>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2197326" y="4156572"/>
              <a:ext cx="156488" cy="50018"/>
            </a:xfrm>
            <a:custGeom>
              <a:avLst/>
              <a:gdLst/>
              <a:ahLst/>
              <a:cxnLst/>
              <a:rect l="l" t="t" r="r" b="b"/>
              <a:pathLst>
                <a:path w="8757" h="2799" extrusionOk="0">
                  <a:moveTo>
                    <a:pt x="8513" y="244"/>
                  </a:moveTo>
                  <a:lnTo>
                    <a:pt x="8513" y="2555"/>
                  </a:lnTo>
                  <a:lnTo>
                    <a:pt x="243" y="2555"/>
                  </a:lnTo>
                  <a:lnTo>
                    <a:pt x="243" y="244"/>
                  </a:lnTo>
                  <a:close/>
                  <a:moveTo>
                    <a:pt x="0" y="1"/>
                  </a:moveTo>
                  <a:lnTo>
                    <a:pt x="0" y="2798"/>
                  </a:lnTo>
                  <a:lnTo>
                    <a:pt x="8757" y="2798"/>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2351633" y="4156572"/>
              <a:ext cx="104325" cy="50018"/>
            </a:xfrm>
            <a:custGeom>
              <a:avLst/>
              <a:gdLst/>
              <a:ahLst/>
              <a:cxnLst/>
              <a:rect l="l" t="t" r="r" b="b"/>
              <a:pathLst>
                <a:path w="5838" h="2799" extrusionOk="0">
                  <a:moveTo>
                    <a:pt x="5595" y="244"/>
                  </a:moveTo>
                  <a:lnTo>
                    <a:pt x="5595" y="2555"/>
                  </a:lnTo>
                  <a:lnTo>
                    <a:pt x="243" y="2555"/>
                  </a:lnTo>
                  <a:lnTo>
                    <a:pt x="243" y="244"/>
                  </a:lnTo>
                  <a:close/>
                  <a:moveTo>
                    <a:pt x="0" y="1"/>
                  </a:moveTo>
                  <a:lnTo>
                    <a:pt x="0"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2034316" y="4204392"/>
              <a:ext cx="104343" cy="50000"/>
            </a:xfrm>
            <a:custGeom>
              <a:avLst/>
              <a:gdLst/>
              <a:ahLst/>
              <a:cxnLst/>
              <a:rect l="l" t="t" r="r" b="b"/>
              <a:pathLst>
                <a:path w="5839" h="2798" extrusionOk="0">
                  <a:moveTo>
                    <a:pt x="5474" y="244"/>
                  </a:moveTo>
                  <a:lnTo>
                    <a:pt x="5474" y="2554"/>
                  </a:lnTo>
                  <a:lnTo>
                    <a:pt x="244" y="2554"/>
                  </a:lnTo>
                  <a:lnTo>
                    <a:pt x="244" y="244"/>
                  </a:lnTo>
                  <a:close/>
                  <a:moveTo>
                    <a:pt x="1" y="0"/>
                  </a:moveTo>
                  <a:lnTo>
                    <a:pt x="1" y="2798"/>
                  </a:lnTo>
                  <a:lnTo>
                    <a:pt x="5838" y="2798"/>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2034316" y="4204392"/>
              <a:ext cx="104343" cy="50000"/>
            </a:xfrm>
            <a:custGeom>
              <a:avLst/>
              <a:gdLst/>
              <a:ahLst/>
              <a:cxnLst/>
              <a:rect l="l" t="t" r="r" b="b"/>
              <a:pathLst>
                <a:path w="5839" h="2798" fill="none" extrusionOk="0">
                  <a:moveTo>
                    <a:pt x="852" y="2798"/>
                  </a:moveTo>
                  <a:lnTo>
                    <a:pt x="1" y="2798"/>
                  </a:lnTo>
                  <a:lnTo>
                    <a:pt x="1" y="0"/>
                  </a:lnTo>
                  <a:lnTo>
                    <a:pt x="5838" y="0"/>
                  </a:lnTo>
                  <a:lnTo>
                    <a:pt x="5838" y="2798"/>
                  </a:lnTo>
                  <a:lnTo>
                    <a:pt x="852" y="2798"/>
                  </a:lnTo>
                  <a:lnTo>
                    <a:pt x="852"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2038658" y="4208735"/>
              <a:ext cx="93478" cy="41315"/>
            </a:xfrm>
            <a:custGeom>
              <a:avLst/>
              <a:gdLst/>
              <a:ahLst/>
              <a:cxnLst/>
              <a:rect l="l" t="t" r="r" b="b"/>
              <a:pathLst>
                <a:path w="5231" h="2312" fill="none" extrusionOk="0">
                  <a:moveTo>
                    <a:pt x="1" y="2311"/>
                  </a:moveTo>
                  <a:lnTo>
                    <a:pt x="244" y="2311"/>
                  </a:lnTo>
                  <a:lnTo>
                    <a:pt x="366" y="2311"/>
                  </a:lnTo>
                  <a:lnTo>
                    <a:pt x="5231" y="2311"/>
                  </a:lnTo>
                  <a:lnTo>
                    <a:pt x="5231" y="1"/>
                  </a:lnTo>
                  <a:lnTo>
                    <a:pt x="1" y="1"/>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2132118" y="4204392"/>
              <a:ext cx="158668" cy="50000"/>
            </a:xfrm>
            <a:custGeom>
              <a:avLst/>
              <a:gdLst/>
              <a:ahLst/>
              <a:cxnLst/>
              <a:rect l="l" t="t" r="r" b="b"/>
              <a:pathLst>
                <a:path w="8879" h="2798" extrusionOk="0">
                  <a:moveTo>
                    <a:pt x="8635" y="244"/>
                  </a:moveTo>
                  <a:lnTo>
                    <a:pt x="8635" y="2554"/>
                  </a:lnTo>
                  <a:lnTo>
                    <a:pt x="365" y="2554"/>
                  </a:lnTo>
                  <a:lnTo>
                    <a:pt x="365" y="244"/>
                  </a:lnTo>
                  <a:close/>
                  <a:moveTo>
                    <a:pt x="1" y="0"/>
                  </a:moveTo>
                  <a:lnTo>
                    <a:pt x="1"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2286426" y="4204392"/>
              <a:ext cx="158668" cy="50000"/>
            </a:xfrm>
            <a:custGeom>
              <a:avLst/>
              <a:gdLst/>
              <a:ahLst/>
              <a:cxnLst/>
              <a:rect l="l" t="t" r="r" b="b"/>
              <a:pathLst>
                <a:path w="8879" h="2798" extrusionOk="0">
                  <a:moveTo>
                    <a:pt x="8635" y="244"/>
                  </a:moveTo>
                  <a:lnTo>
                    <a:pt x="8635" y="2554"/>
                  </a:lnTo>
                  <a:lnTo>
                    <a:pt x="244" y="2554"/>
                  </a:lnTo>
                  <a:lnTo>
                    <a:pt x="244" y="244"/>
                  </a:lnTo>
                  <a:close/>
                  <a:moveTo>
                    <a:pt x="0" y="0"/>
                  </a:moveTo>
                  <a:lnTo>
                    <a:pt x="0" y="2798"/>
                  </a:lnTo>
                  <a:lnTo>
                    <a:pt x="8879" y="2798"/>
                  </a:lnTo>
                  <a:lnTo>
                    <a:pt x="8879"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2440733" y="4204392"/>
              <a:ext cx="15225" cy="50000"/>
            </a:xfrm>
            <a:custGeom>
              <a:avLst/>
              <a:gdLst/>
              <a:ahLst/>
              <a:cxnLst/>
              <a:rect l="l" t="t" r="r" b="b"/>
              <a:pathLst>
                <a:path w="852" h="2798" extrusionOk="0">
                  <a:moveTo>
                    <a:pt x="609" y="244"/>
                  </a:moveTo>
                  <a:lnTo>
                    <a:pt x="609" y="2554"/>
                  </a:lnTo>
                  <a:lnTo>
                    <a:pt x="244" y="2554"/>
                  </a:lnTo>
                  <a:lnTo>
                    <a:pt x="244" y="244"/>
                  </a:lnTo>
                  <a:close/>
                  <a:moveTo>
                    <a:pt x="0" y="0"/>
                  </a:moveTo>
                  <a:lnTo>
                    <a:pt x="0" y="2798"/>
                  </a:lnTo>
                  <a:lnTo>
                    <a:pt x="852" y="2798"/>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2043018" y="4250032"/>
              <a:ext cx="158668" cy="47838"/>
            </a:xfrm>
            <a:custGeom>
              <a:avLst/>
              <a:gdLst/>
              <a:ahLst/>
              <a:cxnLst/>
              <a:rect l="l" t="t" r="r" b="b"/>
              <a:pathLst>
                <a:path w="8879" h="2677" extrusionOk="0">
                  <a:moveTo>
                    <a:pt x="8635" y="244"/>
                  </a:moveTo>
                  <a:lnTo>
                    <a:pt x="8635" y="2433"/>
                  </a:lnTo>
                  <a:lnTo>
                    <a:pt x="365" y="2433"/>
                  </a:lnTo>
                  <a:lnTo>
                    <a:pt x="365" y="244"/>
                  </a:lnTo>
                  <a:close/>
                  <a:moveTo>
                    <a:pt x="0" y="0"/>
                  </a:moveTo>
                  <a:lnTo>
                    <a:pt x="0" y="2676"/>
                  </a:lnTo>
                  <a:lnTo>
                    <a:pt x="8878" y="2676"/>
                  </a:lnTo>
                  <a:lnTo>
                    <a:pt x="887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2043018" y="4250032"/>
              <a:ext cx="158668" cy="47838"/>
            </a:xfrm>
            <a:custGeom>
              <a:avLst/>
              <a:gdLst/>
              <a:ahLst/>
              <a:cxnLst/>
              <a:rect l="l" t="t" r="r" b="b"/>
              <a:pathLst>
                <a:path w="8879" h="2677" fill="none" extrusionOk="0">
                  <a:moveTo>
                    <a:pt x="8878" y="2676"/>
                  </a:moveTo>
                  <a:lnTo>
                    <a:pt x="0" y="2676"/>
                  </a:lnTo>
                  <a:lnTo>
                    <a:pt x="0" y="0"/>
                  </a:lnTo>
                  <a:lnTo>
                    <a:pt x="8878" y="0"/>
                  </a:lnTo>
                  <a:lnTo>
                    <a:pt x="8878" y="26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a:off x="2049541" y="4254375"/>
              <a:ext cx="147803" cy="39135"/>
            </a:xfrm>
            <a:custGeom>
              <a:avLst/>
              <a:gdLst/>
              <a:ahLst/>
              <a:cxnLst/>
              <a:rect l="l" t="t" r="r" b="b"/>
              <a:pathLst>
                <a:path w="8271" h="2190" fill="none" extrusionOk="0">
                  <a:moveTo>
                    <a:pt x="0" y="2190"/>
                  </a:moveTo>
                  <a:lnTo>
                    <a:pt x="8270" y="2190"/>
                  </a:lnTo>
                  <a:lnTo>
                    <a:pt x="8270" y="1"/>
                  </a:lnTo>
                  <a:lnTo>
                    <a:pt x="0" y="1"/>
                  </a:lnTo>
                  <a:lnTo>
                    <a:pt x="0" y="2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2043018" y="4250032"/>
              <a:ext cx="95640" cy="4360"/>
            </a:xfrm>
            <a:custGeom>
              <a:avLst/>
              <a:gdLst/>
              <a:ahLst/>
              <a:cxnLst/>
              <a:rect l="l" t="t" r="r" b="b"/>
              <a:pathLst>
                <a:path w="5352" h="244" extrusionOk="0">
                  <a:moveTo>
                    <a:pt x="0" y="0"/>
                  </a:moveTo>
                  <a:lnTo>
                    <a:pt x="0" y="244"/>
                  </a:lnTo>
                  <a:lnTo>
                    <a:pt x="5351" y="244"/>
                  </a:lnTo>
                  <a:lnTo>
                    <a:pt x="535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a:off x="2043018" y="4250032"/>
              <a:ext cx="95640" cy="4360"/>
            </a:xfrm>
            <a:custGeom>
              <a:avLst/>
              <a:gdLst/>
              <a:ahLst/>
              <a:cxnLst/>
              <a:rect l="l" t="t" r="r" b="b"/>
              <a:pathLst>
                <a:path w="5352" h="244" fill="none" extrusionOk="0">
                  <a:moveTo>
                    <a:pt x="5351" y="244"/>
                  </a:moveTo>
                  <a:lnTo>
                    <a:pt x="0" y="244"/>
                  </a:lnTo>
                  <a:lnTo>
                    <a:pt x="0" y="0"/>
                  </a:lnTo>
                  <a:lnTo>
                    <a:pt x="122" y="0"/>
                  </a:lnTo>
                  <a:lnTo>
                    <a:pt x="5351" y="0"/>
                  </a:lnTo>
                  <a:lnTo>
                    <a:pt x="5351"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2132118" y="4250032"/>
              <a:ext cx="69568" cy="4360"/>
            </a:xfrm>
            <a:custGeom>
              <a:avLst/>
              <a:gdLst/>
              <a:ahLst/>
              <a:cxnLst/>
              <a:rect l="l" t="t" r="r" b="b"/>
              <a:pathLst>
                <a:path w="3893" h="244" extrusionOk="0">
                  <a:moveTo>
                    <a:pt x="1" y="0"/>
                  </a:moveTo>
                  <a:lnTo>
                    <a:pt x="1" y="244"/>
                  </a:lnTo>
                  <a:lnTo>
                    <a:pt x="3892" y="244"/>
                  </a:lnTo>
                  <a:lnTo>
                    <a:pt x="389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2197326" y="4250032"/>
              <a:ext cx="156488" cy="47838"/>
            </a:xfrm>
            <a:custGeom>
              <a:avLst/>
              <a:gdLst/>
              <a:ahLst/>
              <a:cxnLst/>
              <a:rect l="l" t="t" r="r" b="b"/>
              <a:pathLst>
                <a:path w="8757" h="2677" extrusionOk="0">
                  <a:moveTo>
                    <a:pt x="8513" y="244"/>
                  </a:moveTo>
                  <a:lnTo>
                    <a:pt x="8513" y="2433"/>
                  </a:lnTo>
                  <a:lnTo>
                    <a:pt x="243" y="2433"/>
                  </a:lnTo>
                  <a:lnTo>
                    <a:pt x="243" y="244"/>
                  </a:lnTo>
                  <a:close/>
                  <a:moveTo>
                    <a:pt x="0" y="0"/>
                  </a:moveTo>
                  <a:lnTo>
                    <a:pt x="0" y="2676"/>
                  </a:lnTo>
                  <a:lnTo>
                    <a:pt x="8757" y="2676"/>
                  </a:lnTo>
                  <a:lnTo>
                    <a:pt x="8757"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2197326" y="4250032"/>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2286426" y="4250032"/>
              <a:ext cx="67388" cy="4360"/>
            </a:xfrm>
            <a:custGeom>
              <a:avLst/>
              <a:gdLst/>
              <a:ahLst/>
              <a:cxnLst/>
              <a:rect l="l" t="t" r="r" b="b"/>
              <a:pathLst>
                <a:path w="3771" h="244" extrusionOk="0">
                  <a:moveTo>
                    <a:pt x="0" y="0"/>
                  </a:moveTo>
                  <a:lnTo>
                    <a:pt x="0" y="244"/>
                  </a:lnTo>
                  <a:lnTo>
                    <a:pt x="3771" y="244"/>
                  </a:lnTo>
                  <a:lnTo>
                    <a:pt x="3771"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2351633" y="4250032"/>
              <a:ext cx="104325" cy="47838"/>
            </a:xfrm>
            <a:custGeom>
              <a:avLst/>
              <a:gdLst/>
              <a:ahLst/>
              <a:cxnLst/>
              <a:rect l="l" t="t" r="r" b="b"/>
              <a:pathLst>
                <a:path w="5838" h="2677" extrusionOk="0">
                  <a:moveTo>
                    <a:pt x="5595" y="244"/>
                  </a:moveTo>
                  <a:lnTo>
                    <a:pt x="5595" y="2433"/>
                  </a:lnTo>
                  <a:lnTo>
                    <a:pt x="243" y="2433"/>
                  </a:lnTo>
                  <a:lnTo>
                    <a:pt x="243" y="244"/>
                  </a:lnTo>
                  <a:close/>
                  <a:moveTo>
                    <a:pt x="0" y="0"/>
                  </a:moveTo>
                  <a:lnTo>
                    <a:pt x="0" y="2676"/>
                  </a:lnTo>
                  <a:lnTo>
                    <a:pt x="5838" y="2676"/>
                  </a:lnTo>
                  <a:lnTo>
                    <a:pt x="5838"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2351633" y="4250032"/>
              <a:ext cx="93460" cy="4360"/>
            </a:xfrm>
            <a:custGeom>
              <a:avLst/>
              <a:gdLst/>
              <a:ahLst/>
              <a:cxnLst/>
              <a:rect l="l" t="t" r="r" b="b"/>
              <a:pathLst>
                <a:path w="5230" h="244" extrusionOk="0">
                  <a:moveTo>
                    <a:pt x="0" y="0"/>
                  </a:moveTo>
                  <a:lnTo>
                    <a:pt x="0" y="244"/>
                  </a:lnTo>
                  <a:lnTo>
                    <a:pt x="5230" y="244"/>
                  </a:lnTo>
                  <a:lnTo>
                    <a:pt x="5230"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2440733" y="4250032"/>
              <a:ext cx="15225" cy="4360"/>
            </a:xfrm>
            <a:custGeom>
              <a:avLst/>
              <a:gdLst/>
              <a:ahLst/>
              <a:cxnLst/>
              <a:rect l="l" t="t" r="r" b="b"/>
              <a:pathLst>
                <a:path w="852" h="244" extrusionOk="0">
                  <a:moveTo>
                    <a:pt x="0" y="0"/>
                  </a:moveTo>
                  <a:lnTo>
                    <a:pt x="0" y="244"/>
                  </a:lnTo>
                  <a:lnTo>
                    <a:pt x="852" y="244"/>
                  </a:lnTo>
                  <a:lnTo>
                    <a:pt x="852" y="0"/>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2034316" y="4293492"/>
              <a:ext cx="104343" cy="50018"/>
            </a:xfrm>
            <a:custGeom>
              <a:avLst/>
              <a:gdLst/>
              <a:ahLst/>
              <a:cxnLst/>
              <a:rect l="l" t="t" r="r" b="b"/>
              <a:pathLst>
                <a:path w="5839" h="2799" extrusionOk="0">
                  <a:moveTo>
                    <a:pt x="5474" y="244"/>
                  </a:moveTo>
                  <a:lnTo>
                    <a:pt x="5474" y="2555"/>
                  </a:lnTo>
                  <a:lnTo>
                    <a:pt x="244" y="2555"/>
                  </a:lnTo>
                  <a:lnTo>
                    <a:pt x="244" y="244"/>
                  </a:lnTo>
                  <a:close/>
                  <a:moveTo>
                    <a:pt x="1" y="1"/>
                  </a:moveTo>
                  <a:lnTo>
                    <a:pt x="1" y="2798"/>
                  </a:lnTo>
                  <a:lnTo>
                    <a:pt x="5838" y="2798"/>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2034316" y="4293492"/>
              <a:ext cx="104343" cy="50018"/>
            </a:xfrm>
            <a:custGeom>
              <a:avLst/>
              <a:gdLst/>
              <a:ahLst/>
              <a:cxnLst/>
              <a:rect l="l" t="t" r="r" b="b"/>
              <a:pathLst>
                <a:path w="5839" h="2799" fill="none" extrusionOk="0">
                  <a:moveTo>
                    <a:pt x="5838" y="2798"/>
                  </a:moveTo>
                  <a:lnTo>
                    <a:pt x="1" y="2798"/>
                  </a:lnTo>
                  <a:lnTo>
                    <a:pt x="1" y="1"/>
                  </a:lnTo>
                  <a:lnTo>
                    <a:pt x="5838" y="1"/>
                  </a:lnTo>
                  <a:lnTo>
                    <a:pt x="5838" y="27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2038658" y="4297852"/>
              <a:ext cx="93478" cy="41298"/>
            </a:xfrm>
            <a:custGeom>
              <a:avLst/>
              <a:gdLst/>
              <a:ahLst/>
              <a:cxnLst/>
              <a:rect l="l" t="t" r="r" b="b"/>
              <a:pathLst>
                <a:path w="5231" h="2311" fill="none" extrusionOk="0">
                  <a:moveTo>
                    <a:pt x="1" y="2311"/>
                  </a:moveTo>
                  <a:lnTo>
                    <a:pt x="5231" y="2311"/>
                  </a:lnTo>
                  <a:lnTo>
                    <a:pt x="5231" y="0"/>
                  </a:lnTo>
                  <a:lnTo>
                    <a:pt x="1" y="0"/>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2043018" y="4293492"/>
              <a:ext cx="95640" cy="4378"/>
            </a:xfrm>
            <a:custGeom>
              <a:avLst/>
              <a:gdLst/>
              <a:ahLst/>
              <a:cxnLst/>
              <a:rect l="l" t="t" r="r" b="b"/>
              <a:pathLst>
                <a:path w="5352" h="245" extrusionOk="0">
                  <a:moveTo>
                    <a:pt x="0" y="1"/>
                  </a:moveTo>
                  <a:lnTo>
                    <a:pt x="0" y="244"/>
                  </a:lnTo>
                  <a:lnTo>
                    <a:pt x="5351" y="244"/>
                  </a:lnTo>
                  <a:lnTo>
                    <a:pt x="535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2043018" y="4293492"/>
              <a:ext cx="95640" cy="4378"/>
            </a:xfrm>
            <a:custGeom>
              <a:avLst/>
              <a:gdLst/>
              <a:ahLst/>
              <a:cxnLst/>
              <a:rect l="l" t="t" r="r" b="b"/>
              <a:pathLst>
                <a:path w="5352" h="245" fill="none" extrusionOk="0">
                  <a:moveTo>
                    <a:pt x="5108" y="244"/>
                  </a:moveTo>
                  <a:lnTo>
                    <a:pt x="0" y="244"/>
                  </a:lnTo>
                  <a:lnTo>
                    <a:pt x="0" y="1"/>
                  </a:lnTo>
                  <a:lnTo>
                    <a:pt x="122" y="1"/>
                  </a:lnTo>
                  <a:lnTo>
                    <a:pt x="5351" y="1"/>
                  </a:lnTo>
                  <a:lnTo>
                    <a:pt x="5351" y="244"/>
                  </a:lnTo>
                  <a:lnTo>
                    <a:pt x="5108" y="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a:off x="2132118" y="4293492"/>
              <a:ext cx="158668" cy="50018"/>
            </a:xfrm>
            <a:custGeom>
              <a:avLst/>
              <a:gdLst/>
              <a:ahLst/>
              <a:cxnLst/>
              <a:rect l="l" t="t" r="r" b="b"/>
              <a:pathLst>
                <a:path w="8879" h="2799" extrusionOk="0">
                  <a:moveTo>
                    <a:pt x="8635" y="244"/>
                  </a:moveTo>
                  <a:lnTo>
                    <a:pt x="8635" y="2555"/>
                  </a:lnTo>
                  <a:lnTo>
                    <a:pt x="365" y="2555"/>
                  </a:lnTo>
                  <a:lnTo>
                    <a:pt x="365" y="244"/>
                  </a:lnTo>
                  <a:close/>
                  <a:moveTo>
                    <a:pt x="1" y="1"/>
                  </a:moveTo>
                  <a:lnTo>
                    <a:pt x="1"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a:off x="2132118" y="4293492"/>
              <a:ext cx="69568" cy="4378"/>
            </a:xfrm>
            <a:custGeom>
              <a:avLst/>
              <a:gdLst/>
              <a:ahLst/>
              <a:cxnLst/>
              <a:rect l="l" t="t" r="r" b="b"/>
              <a:pathLst>
                <a:path w="3893" h="245" extrusionOk="0">
                  <a:moveTo>
                    <a:pt x="1" y="1"/>
                  </a:moveTo>
                  <a:lnTo>
                    <a:pt x="1" y="244"/>
                  </a:lnTo>
                  <a:lnTo>
                    <a:pt x="3892" y="244"/>
                  </a:lnTo>
                  <a:lnTo>
                    <a:pt x="389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2197326" y="4293492"/>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2286426" y="4293492"/>
              <a:ext cx="158668" cy="50018"/>
            </a:xfrm>
            <a:custGeom>
              <a:avLst/>
              <a:gdLst/>
              <a:ahLst/>
              <a:cxnLst/>
              <a:rect l="l" t="t" r="r" b="b"/>
              <a:pathLst>
                <a:path w="8879" h="2799" extrusionOk="0">
                  <a:moveTo>
                    <a:pt x="8635" y="244"/>
                  </a:moveTo>
                  <a:lnTo>
                    <a:pt x="8635" y="2555"/>
                  </a:lnTo>
                  <a:lnTo>
                    <a:pt x="244" y="2555"/>
                  </a:lnTo>
                  <a:lnTo>
                    <a:pt x="244" y="244"/>
                  </a:lnTo>
                  <a:close/>
                  <a:moveTo>
                    <a:pt x="0" y="1"/>
                  </a:moveTo>
                  <a:lnTo>
                    <a:pt x="0" y="2798"/>
                  </a:lnTo>
                  <a:lnTo>
                    <a:pt x="8879" y="2798"/>
                  </a:lnTo>
                  <a:lnTo>
                    <a:pt x="8879"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2286426" y="4293492"/>
              <a:ext cx="67388" cy="4378"/>
            </a:xfrm>
            <a:custGeom>
              <a:avLst/>
              <a:gdLst/>
              <a:ahLst/>
              <a:cxnLst/>
              <a:rect l="l" t="t" r="r" b="b"/>
              <a:pathLst>
                <a:path w="3771" h="245" extrusionOk="0">
                  <a:moveTo>
                    <a:pt x="0" y="1"/>
                  </a:moveTo>
                  <a:lnTo>
                    <a:pt x="0" y="244"/>
                  </a:lnTo>
                  <a:lnTo>
                    <a:pt x="3771" y="244"/>
                  </a:lnTo>
                  <a:lnTo>
                    <a:pt x="3771"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2351633" y="4293492"/>
              <a:ext cx="93460" cy="4378"/>
            </a:xfrm>
            <a:custGeom>
              <a:avLst/>
              <a:gdLst/>
              <a:ahLst/>
              <a:cxnLst/>
              <a:rect l="l" t="t" r="r" b="b"/>
              <a:pathLst>
                <a:path w="5230" h="245" extrusionOk="0">
                  <a:moveTo>
                    <a:pt x="0" y="1"/>
                  </a:moveTo>
                  <a:lnTo>
                    <a:pt x="0" y="244"/>
                  </a:lnTo>
                  <a:lnTo>
                    <a:pt x="5230" y="244"/>
                  </a:lnTo>
                  <a:lnTo>
                    <a:pt x="5230"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6"/>
            <p:cNvSpPr/>
            <p:nvPr/>
          </p:nvSpPr>
          <p:spPr>
            <a:xfrm>
              <a:off x="2440733" y="4293492"/>
              <a:ext cx="15225" cy="50018"/>
            </a:xfrm>
            <a:custGeom>
              <a:avLst/>
              <a:gdLst/>
              <a:ahLst/>
              <a:cxnLst/>
              <a:rect l="l" t="t" r="r" b="b"/>
              <a:pathLst>
                <a:path w="852" h="2799" extrusionOk="0">
                  <a:moveTo>
                    <a:pt x="609" y="244"/>
                  </a:moveTo>
                  <a:lnTo>
                    <a:pt x="609" y="2555"/>
                  </a:lnTo>
                  <a:lnTo>
                    <a:pt x="244" y="2555"/>
                  </a:lnTo>
                  <a:lnTo>
                    <a:pt x="244" y="244"/>
                  </a:lnTo>
                  <a:close/>
                  <a:moveTo>
                    <a:pt x="0" y="1"/>
                  </a:moveTo>
                  <a:lnTo>
                    <a:pt x="0" y="2798"/>
                  </a:lnTo>
                  <a:lnTo>
                    <a:pt x="852" y="2798"/>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a:off x="2440733" y="4293492"/>
              <a:ext cx="15225" cy="4378"/>
            </a:xfrm>
            <a:custGeom>
              <a:avLst/>
              <a:gdLst/>
              <a:ahLst/>
              <a:cxnLst/>
              <a:rect l="l" t="t" r="r" b="b"/>
              <a:pathLst>
                <a:path w="852" h="245" extrusionOk="0">
                  <a:moveTo>
                    <a:pt x="0" y="1"/>
                  </a:moveTo>
                  <a:lnTo>
                    <a:pt x="0" y="244"/>
                  </a:lnTo>
                  <a:lnTo>
                    <a:pt x="852" y="244"/>
                  </a:lnTo>
                  <a:lnTo>
                    <a:pt x="852"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2043018" y="4339132"/>
              <a:ext cx="158668" cy="30450"/>
            </a:xfrm>
            <a:custGeom>
              <a:avLst/>
              <a:gdLst/>
              <a:ahLst/>
              <a:cxnLst/>
              <a:rect l="l" t="t" r="r" b="b"/>
              <a:pathLst>
                <a:path w="8879" h="1704" extrusionOk="0">
                  <a:moveTo>
                    <a:pt x="8635" y="244"/>
                  </a:moveTo>
                  <a:lnTo>
                    <a:pt x="8635" y="1460"/>
                  </a:lnTo>
                  <a:lnTo>
                    <a:pt x="365" y="1460"/>
                  </a:lnTo>
                  <a:lnTo>
                    <a:pt x="365" y="244"/>
                  </a:lnTo>
                  <a:close/>
                  <a:moveTo>
                    <a:pt x="0" y="1"/>
                  </a:moveTo>
                  <a:lnTo>
                    <a:pt x="0" y="1703"/>
                  </a:lnTo>
                  <a:lnTo>
                    <a:pt x="8878" y="1703"/>
                  </a:lnTo>
                  <a:lnTo>
                    <a:pt x="887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a:off x="2043018" y="4339132"/>
              <a:ext cx="158668" cy="30450"/>
            </a:xfrm>
            <a:custGeom>
              <a:avLst/>
              <a:gdLst/>
              <a:ahLst/>
              <a:cxnLst/>
              <a:rect l="l" t="t" r="r" b="b"/>
              <a:pathLst>
                <a:path w="8879" h="1704" fill="none" extrusionOk="0">
                  <a:moveTo>
                    <a:pt x="8878" y="1703"/>
                  </a:moveTo>
                  <a:lnTo>
                    <a:pt x="0" y="1703"/>
                  </a:lnTo>
                  <a:lnTo>
                    <a:pt x="0" y="1"/>
                  </a:lnTo>
                  <a:lnTo>
                    <a:pt x="8878" y="1"/>
                  </a:lnTo>
                  <a:lnTo>
                    <a:pt x="8878" y="17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a:off x="2049541" y="4343492"/>
              <a:ext cx="147803" cy="21748"/>
            </a:xfrm>
            <a:custGeom>
              <a:avLst/>
              <a:gdLst/>
              <a:ahLst/>
              <a:cxnLst/>
              <a:rect l="l" t="t" r="r" b="b"/>
              <a:pathLst>
                <a:path w="8271" h="1217" fill="none" extrusionOk="0">
                  <a:moveTo>
                    <a:pt x="0" y="1216"/>
                  </a:moveTo>
                  <a:lnTo>
                    <a:pt x="8270" y="1216"/>
                  </a:lnTo>
                  <a:lnTo>
                    <a:pt x="8270" y="0"/>
                  </a:lnTo>
                  <a:lnTo>
                    <a:pt x="0" y="0"/>
                  </a:lnTo>
                  <a:lnTo>
                    <a:pt x="0" y="12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2197326" y="4339132"/>
              <a:ext cx="156488" cy="30450"/>
            </a:xfrm>
            <a:custGeom>
              <a:avLst/>
              <a:gdLst/>
              <a:ahLst/>
              <a:cxnLst/>
              <a:rect l="l" t="t" r="r" b="b"/>
              <a:pathLst>
                <a:path w="8757" h="1704" extrusionOk="0">
                  <a:moveTo>
                    <a:pt x="8513" y="244"/>
                  </a:moveTo>
                  <a:lnTo>
                    <a:pt x="8513" y="1460"/>
                  </a:lnTo>
                  <a:lnTo>
                    <a:pt x="243" y="1460"/>
                  </a:lnTo>
                  <a:lnTo>
                    <a:pt x="243" y="244"/>
                  </a:lnTo>
                  <a:close/>
                  <a:moveTo>
                    <a:pt x="0" y="1"/>
                  </a:moveTo>
                  <a:lnTo>
                    <a:pt x="0" y="1703"/>
                  </a:lnTo>
                  <a:lnTo>
                    <a:pt x="8757" y="1703"/>
                  </a:lnTo>
                  <a:lnTo>
                    <a:pt x="8757"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2351633" y="4339132"/>
              <a:ext cx="104325" cy="30450"/>
            </a:xfrm>
            <a:custGeom>
              <a:avLst/>
              <a:gdLst/>
              <a:ahLst/>
              <a:cxnLst/>
              <a:rect l="l" t="t" r="r" b="b"/>
              <a:pathLst>
                <a:path w="5838" h="1704" extrusionOk="0">
                  <a:moveTo>
                    <a:pt x="5595" y="244"/>
                  </a:moveTo>
                  <a:lnTo>
                    <a:pt x="5595" y="1460"/>
                  </a:lnTo>
                  <a:lnTo>
                    <a:pt x="243" y="1460"/>
                  </a:lnTo>
                  <a:lnTo>
                    <a:pt x="243" y="244"/>
                  </a:lnTo>
                  <a:close/>
                  <a:moveTo>
                    <a:pt x="0" y="1"/>
                  </a:moveTo>
                  <a:lnTo>
                    <a:pt x="0" y="1703"/>
                  </a:lnTo>
                  <a:lnTo>
                    <a:pt x="5838" y="1703"/>
                  </a:lnTo>
                  <a:lnTo>
                    <a:pt x="5838" y="1"/>
                  </a:lnTo>
                  <a:close/>
                </a:path>
              </a:pathLst>
            </a:custGeom>
            <a:solidFill>
              <a:srgbClr val="FCE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2036496" y="1429038"/>
              <a:ext cx="417300" cy="119550"/>
            </a:xfrm>
            <a:custGeom>
              <a:avLst/>
              <a:gdLst/>
              <a:ahLst/>
              <a:cxnLst/>
              <a:rect l="l" t="t" r="r" b="b"/>
              <a:pathLst>
                <a:path w="23352" h="6690" extrusionOk="0">
                  <a:moveTo>
                    <a:pt x="0" y="1"/>
                  </a:moveTo>
                  <a:lnTo>
                    <a:pt x="0" y="2190"/>
                  </a:lnTo>
                  <a:lnTo>
                    <a:pt x="365" y="2190"/>
                  </a:lnTo>
                  <a:lnTo>
                    <a:pt x="365" y="3041"/>
                  </a:lnTo>
                  <a:lnTo>
                    <a:pt x="23351" y="3041"/>
                  </a:lnTo>
                  <a:lnTo>
                    <a:pt x="23351" y="1095"/>
                  </a:lnTo>
                  <a:lnTo>
                    <a:pt x="23351" y="1"/>
                  </a:lnTo>
                  <a:close/>
                  <a:moveTo>
                    <a:pt x="365" y="3284"/>
                  </a:moveTo>
                  <a:lnTo>
                    <a:pt x="365" y="5595"/>
                  </a:lnTo>
                  <a:lnTo>
                    <a:pt x="5352" y="5595"/>
                  </a:lnTo>
                  <a:lnTo>
                    <a:pt x="5352" y="3284"/>
                  </a:lnTo>
                  <a:close/>
                  <a:moveTo>
                    <a:pt x="5716" y="3284"/>
                  </a:moveTo>
                  <a:lnTo>
                    <a:pt x="5716" y="5595"/>
                  </a:lnTo>
                  <a:lnTo>
                    <a:pt x="13986" y="5595"/>
                  </a:lnTo>
                  <a:lnTo>
                    <a:pt x="13986" y="3284"/>
                  </a:lnTo>
                  <a:close/>
                  <a:moveTo>
                    <a:pt x="14230" y="3284"/>
                  </a:moveTo>
                  <a:lnTo>
                    <a:pt x="14230" y="5595"/>
                  </a:lnTo>
                  <a:lnTo>
                    <a:pt x="22621" y="5595"/>
                  </a:lnTo>
                  <a:lnTo>
                    <a:pt x="22621" y="3284"/>
                  </a:lnTo>
                  <a:close/>
                  <a:moveTo>
                    <a:pt x="22865" y="3284"/>
                  </a:moveTo>
                  <a:lnTo>
                    <a:pt x="22865" y="5595"/>
                  </a:lnTo>
                  <a:lnTo>
                    <a:pt x="23230" y="5595"/>
                  </a:lnTo>
                  <a:lnTo>
                    <a:pt x="23230" y="3284"/>
                  </a:lnTo>
                  <a:close/>
                  <a:moveTo>
                    <a:pt x="730" y="5838"/>
                  </a:moveTo>
                  <a:lnTo>
                    <a:pt x="730" y="6690"/>
                  </a:lnTo>
                  <a:lnTo>
                    <a:pt x="9000" y="6690"/>
                  </a:lnTo>
                  <a:lnTo>
                    <a:pt x="9000" y="5838"/>
                  </a:lnTo>
                  <a:close/>
                  <a:moveTo>
                    <a:pt x="9243" y="5838"/>
                  </a:moveTo>
                  <a:lnTo>
                    <a:pt x="9243" y="6690"/>
                  </a:lnTo>
                  <a:lnTo>
                    <a:pt x="17513" y="6690"/>
                  </a:lnTo>
                  <a:lnTo>
                    <a:pt x="17513" y="5838"/>
                  </a:lnTo>
                  <a:close/>
                  <a:moveTo>
                    <a:pt x="17878" y="5838"/>
                  </a:moveTo>
                  <a:lnTo>
                    <a:pt x="17878" y="6690"/>
                  </a:lnTo>
                  <a:lnTo>
                    <a:pt x="23230" y="6690"/>
                  </a:lnTo>
                  <a:lnTo>
                    <a:pt x="23230" y="5838"/>
                  </a:lnTo>
                  <a:close/>
                </a:path>
              </a:pathLst>
            </a:custGeom>
            <a:solidFill>
              <a:srgbClr val="8D3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2049541" y="1533363"/>
              <a:ext cx="147803" cy="15225"/>
            </a:xfrm>
            <a:custGeom>
              <a:avLst/>
              <a:gdLst/>
              <a:ahLst/>
              <a:cxnLst/>
              <a:rect l="l" t="t" r="r" b="b"/>
              <a:pathLst>
                <a:path w="8271" h="852" fill="none" extrusionOk="0">
                  <a:moveTo>
                    <a:pt x="8270" y="0"/>
                  </a:moveTo>
                  <a:lnTo>
                    <a:pt x="0" y="0"/>
                  </a:lnTo>
                  <a:lnTo>
                    <a:pt x="0" y="852"/>
                  </a:lnTo>
                  <a:lnTo>
                    <a:pt x="8270" y="852"/>
                  </a:lnTo>
                  <a:lnTo>
                    <a:pt x="82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a:off x="2201668" y="1533363"/>
              <a:ext cx="147803" cy="15225"/>
            </a:xfrm>
            <a:custGeom>
              <a:avLst/>
              <a:gdLst/>
              <a:ahLst/>
              <a:cxnLst/>
              <a:rect l="l" t="t" r="r" b="b"/>
              <a:pathLst>
                <a:path w="8271" h="852" fill="none" extrusionOk="0">
                  <a:moveTo>
                    <a:pt x="8270" y="0"/>
                  </a:moveTo>
                  <a:lnTo>
                    <a:pt x="0" y="0"/>
                  </a:lnTo>
                  <a:lnTo>
                    <a:pt x="0" y="852"/>
                  </a:lnTo>
                  <a:lnTo>
                    <a:pt x="8270" y="852"/>
                  </a:lnTo>
                  <a:lnTo>
                    <a:pt x="82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a:off x="2355976" y="1533363"/>
              <a:ext cx="95640" cy="15225"/>
            </a:xfrm>
            <a:custGeom>
              <a:avLst/>
              <a:gdLst/>
              <a:ahLst/>
              <a:cxnLst/>
              <a:rect l="l" t="t" r="r" b="b"/>
              <a:pathLst>
                <a:path w="5352" h="852" fill="none" extrusionOk="0">
                  <a:moveTo>
                    <a:pt x="5352" y="0"/>
                  </a:moveTo>
                  <a:lnTo>
                    <a:pt x="0" y="0"/>
                  </a:lnTo>
                  <a:lnTo>
                    <a:pt x="0" y="852"/>
                  </a:lnTo>
                  <a:lnTo>
                    <a:pt x="5352" y="852"/>
                  </a:lnTo>
                  <a:lnTo>
                    <a:pt x="53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2043018" y="1487723"/>
              <a:ext cx="89118" cy="41315"/>
            </a:xfrm>
            <a:custGeom>
              <a:avLst/>
              <a:gdLst/>
              <a:ahLst/>
              <a:cxnLst/>
              <a:rect l="l" t="t" r="r" b="b"/>
              <a:pathLst>
                <a:path w="4987" h="2312" fill="none" extrusionOk="0">
                  <a:moveTo>
                    <a:pt x="4987" y="0"/>
                  </a:moveTo>
                  <a:lnTo>
                    <a:pt x="0" y="0"/>
                  </a:lnTo>
                  <a:lnTo>
                    <a:pt x="0" y="2311"/>
                  </a:lnTo>
                  <a:lnTo>
                    <a:pt x="122" y="2311"/>
                  </a:lnTo>
                  <a:lnTo>
                    <a:pt x="4987" y="2311"/>
                  </a:lnTo>
                  <a:lnTo>
                    <a:pt x="498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2138641" y="1487723"/>
              <a:ext cx="147803" cy="41315"/>
            </a:xfrm>
            <a:custGeom>
              <a:avLst/>
              <a:gdLst/>
              <a:ahLst/>
              <a:cxnLst/>
              <a:rect l="l" t="t" r="r" b="b"/>
              <a:pathLst>
                <a:path w="8271" h="2312" fill="none" extrusionOk="0">
                  <a:moveTo>
                    <a:pt x="8270" y="0"/>
                  </a:moveTo>
                  <a:lnTo>
                    <a:pt x="0" y="0"/>
                  </a:lnTo>
                  <a:lnTo>
                    <a:pt x="0" y="2311"/>
                  </a:lnTo>
                  <a:lnTo>
                    <a:pt x="3284" y="2311"/>
                  </a:lnTo>
                  <a:lnTo>
                    <a:pt x="8270" y="2311"/>
                  </a:lnTo>
                  <a:lnTo>
                    <a:pt x="82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2290768" y="1487723"/>
              <a:ext cx="149983" cy="41315"/>
            </a:xfrm>
            <a:custGeom>
              <a:avLst/>
              <a:gdLst/>
              <a:ahLst/>
              <a:cxnLst/>
              <a:rect l="l" t="t" r="r" b="b"/>
              <a:pathLst>
                <a:path w="8393" h="2312" fill="none" extrusionOk="0">
                  <a:moveTo>
                    <a:pt x="8392" y="0"/>
                  </a:moveTo>
                  <a:lnTo>
                    <a:pt x="1" y="0"/>
                  </a:lnTo>
                  <a:lnTo>
                    <a:pt x="1" y="2311"/>
                  </a:lnTo>
                  <a:lnTo>
                    <a:pt x="3406" y="2311"/>
                  </a:lnTo>
                  <a:lnTo>
                    <a:pt x="8392" y="2311"/>
                  </a:lnTo>
                  <a:lnTo>
                    <a:pt x="83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2445075" y="1487723"/>
              <a:ext cx="6540" cy="41315"/>
            </a:xfrm>
            <a:custGeom>
              <a:avLst/>
              <a:gdLst/>
              <a:ahLst/>
              <a:cxnLst/>
              <a:rect l="l" t="t" r="r" b="b"/>
              <a:pathLst>
                <a:path w="366" h="2312" fill="none" extrusionOk="0">
                  <a:moveTo>
                    <a:pt x="366" y="0"/>
                  </a:moveTo>
                  <a:lnTo>
                    <a:pt x="1" y="0"/>
                  </a:lnTo>
                  <a:lnTo>
                    <a:pt x="1" y="2311"/>
                  </a:lnTo>
                  <a:lnTo>
                    <a:pt x="366" y="2311"/>
                  </a:lnTo>
                  <a:lnTo>
                    <a:pt x="3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2036496" y="1429038"/>
              <a:ext cx="417300" cy="54361"/>
            </a:xfrm>
            <a:custGeom>
              <a:avLst/>
              <a:gdLst/>
              <a:ahLst/>
              <a:cxnLst/>
              <a:rect l="l" t="t" r="r" b="b"/>
              <a:pathLst>
                <a:path w="23352" h="3042" fill="none" extrusionOk="0">
                  <a:moveTo>
                    <a:pt x="23351" y="1"/>
                  </a:moveTo>
                  <a:lnTo>
                    <a:pt x="0" y="1"/>
                  </a:lnTo>
                  <a:lnTo>
                    <a:pt x="0" y="2190"/>
                  </a:lnTo>
                  <a:lnTo>
                    <a:pt x="365" y="2190"/>
                  </a:lnTo>
                  <a:lnTo>
                    <a:pt x="365" y="3041"/>
                  </a:lnTo>
                  <a:lnTo>
                    <a:pt x="5352" y="3041"/>
                  </a:lnTo>
                  <a:lnTo>
                    <a:pt x="13986" y="3041"/>
                  </a:lnTo>
                  <a:lnTo>
                    <a:pt x="22621" y="3041"/>
                  </a:lnTo>
                  <a:lnTo>
                    <a:pt x="23351" y="3041"/>
                  </a:lnTo>
                  <a:lnTo>
                    <a:pt x="23351" y="1095"/>
                  </a:lnTo>
                  <a:lnTo>
                    <a:pt x="233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2043018" y="1483381"/>
              <a:ext cx="89118" cy="4360"/>
            </a:xfrm>
            <a:custGeom>
              <a:avLst/>
              <a:gdLst/>
              <a:ahLst/>
              <a:cxnLst/>
              <a:rect l="l" t="t" r="r" b="b"/>
              <a:pathLst>
                <a:path w="4987" h="244" extrusionOk="0">
                  <a:moveTo>
                    <a:pt x="0" y="0"/>
                  </a:moveTo>
                  <a:lnTo>
                    <a:pt x="0" y="243"/>
                  </a:lnTo>
                  <a:lnTo>
                    <a:pt x="4987" y="243"/>
                  </a:lnTo>
                  <a:lnTo>
                    <a:pt x="4987"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2043018" y="1483381"/>
              <a:ext cx="89118" cy="45658"/>
            </a:xfrm>
            <a:custGeom>
              <a:avLst/>
              <a:gdLst/>
              <a:ahLst/>
              <a:cxnLst/>
              <a:rect l="l" t="t" r="r" b="b"/>
              <a:pathLst>
                <a:path w="4987" h="2555" fill="none" extrusionOk="0">
                  <a:moveTo>
                    <a:pt x="4987" y="0"/>
                  </a:moveTo>
                  <a:lnTo>
                    <a:pt x="0" y="0"/>
                  </a:lnTo>
                  <a:lnTo>
                    <a:pt x="0" y="243"/>
                  </a:lnTo>
                  <a:lnTo>
                    <a:pt x="4987" y="243"/>
                  </a:lnTo>
                  <a:lnTo>
                    <a:pt x="4987" y="2554"/>
                  </a:lnTo>
                  <a:lnTo>
                    <a:pt x="498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2132118" y="1483381"/>
              <a:ext cx="154325" cy="45658"/>
            </a:xfrm>
            <a:custGeom>
              <a:avLst/>
              <a:gdLst/>
              <a:ahLst/>
              <a:cxnLst/>
              <a:rect l="l" t="t" r="r" b="b"/>
              <a:pathLst>
                <a:path w="8636" h="2555" extrusionOk="0">
                  <a:moveTo>
                    <a:pt x="1" y="0"/>
                  </a:moveTo>
                  <a:lnTo>
                    <a:pt x="1" y="2554"/>
                  </a:lnTo>
                  <a:lnTo>
                    <a:pt x="365" y="2554"/>
                  </a:lnTo>
                  <a:lnTo>
                    <a:pt x="365" y="243"/>
                  </a:lnTo>
                  <a:lnTo>
                    <a:pt x="8635" y="243"/>
                  </a:lnTo>
                  <a:lnTo>
                    <a:pt x="8635"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2132118" y="1483381"/>
              <a:ext cx="154325" cy="45658"/>
            </a:xfrm>
            <a:custGeom>
              <a:avLst/>
              <a:gdLst/>
              <a:ahLst/>
              <a:cxnLst/>
              <a:rect l="l" t="t" r="r" b="b"/>
              <a:pathLst>
                <a:path w="8636" h="2555" fill="none" extrusionOk="0">
                  <a:moveTo>
                    <a:pt x="8635" y="0"/>
                  </a:moveTo>
                  <a:lnTo>
                    <a:pt x="1" y="0"/>
                  </a:lnTo>
                  <a:lnTo>
                    <a:pt x="1" y="2554"/>
                  </a:lnTo>
                  <a:lnTo>
                    <a:pt x="122" y="2554"/>
                  </a:lnTo>
                  <a:lnTo>
                    <a:pt x="365" y="2554"/>
                  </a:lnTo>
                  <a:lnTo>
                    <a:pt x="365" y="243"/>
                  </a:lnTo>
                  <a:lnTo>
                    <a:pt x="8635" y="243"/>
                  </a:lnTo>
                  <a:lnTo>
                    <a:pt x="8635" y="2554"/>
                  </a:lnTo>
                  <a:lnTo>
                    <a:pt x="8635" y="2554"/>
                  </a:lnTo>
                  <a:lnTo>
                    <a:pt x="86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2286426" y="1483381"/>
              <a:ext cx="154325" cy="45658"/>
            </a:xfrm>
            <a:custGeom>
              <a:avLst/>
              <a:gdLst/>
              <a:ahLst/>
              <a:cxnLst/>
              <a:rect l="l" t="t" r="r" b="b"/>
              <a:pathLst>
                <a:path w="8636" h="2555" extrusionOk="0">
                  <a:moveTo>
                    <a:pt x="0" y="0"/>
                  </a:moveTo>
                  <a:lnTo>
                    <a:pt x="0" y="2554"/>
                  </a:lnTo>
                  <a:lnTo>
                    <a:pt x="244" y="2554"/>
                  </a:lnTo>
                  <a:lnTo>
                    <a:pt x="244" y="243"/>
                  </a:lnTo>
                  <a:lnTo>
                    <a:pt x="8635" y="243"/>
                  </a:lnTo>
                  <a:lnTo>
                    <a:pt x="8635"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2286426" y="1483381"/>
              <a:ext cx="154325" cy="45658"/>
            </a:xfrm>
            <a:custGeom>
              <a:avLst/>
              <a:gdLst/>
              <a:ahLst/>
              <a:cxnLst/>
              <a:rect l="l" t="t" r="r" b="b"/>
              <a:pathLst>
                <a:path w="8636" h="2555" fill="none" extrusionOk="0">
                  <a:moveTo>
                    <a:pt x="8635" y="0"/>
                  </a:moveTo>
                  <a:lnTo>
                    <a:pt x="0" y="0"/>
                  </a:lnTo>
                  <a:lnTo>
                    <a:pt x="0" y="2554"/>
                  </a:lnTo>
                  <a:lnTo>
                    <a:pt x="122" y="2554"/>
                  </a:lnTo>
                  <a:lnTo>
                    <a:pt x="244" y="2554"/>
                  </a:lnTo>
                  <a:lnTo>
                    <a:pt x="244" y="243"/>
                  </a:lnTo>
                  <a:lnTo>
                    <a:pt x="8635" y="243"/>
                  </a:lnTo>
                  <a:lnTo>
                    <a:pt x="8635" y="2554"/>
                  </a:lnTo>
                  <a:lnTo>
                    <a:pt x="86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2440733" y="1483381"/>
              <a:ext cx="13063" cy="45658"/>
            </a:xfrm>
            <a:custGeom>
              <a:avLst/>
              <a:gdLst/>
              <a:ahLst/>
              <a:cxnLst/>
              <a:rect l="l" t="t" r="r" b="b"/>
              <a:pathLst>
                <a:path w="731" h="2555" extrusionOk="0">
                  <a:moveTo>
                    <a:pt x="0" y="0"/>
                  </a:moveTo>
                  <a:lnTo>
                    <a:pt x="0" y="2554"/>
                  </a:lnTo>
                  <a:lnTo>
                    <a:pt x="244" y="2554"/>
                  </a:lnTo>
                  <a:lnTo>
                    <a:pt x="244" y="243"/>
                  </a:lnTo>
                  <a:lnTo>
                    <a:pt x="609" y="243"/>
                  </a:lnTo>
                  <a:lnTo>
                    <a:pt x="609" y="2554"/>
                  </a:lnTo>
                  <a:lnTo>
                    <a:pt x="730" y="2554"/>
                  </a:lnTo>
                  <a:lnTo>
                    <a:pt x="730"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2440733" y="1483381"/>
              <a:ext cx="13063" cy="45658"/>
            </a:xfrm>
            <a:custGeom>
              <a:avLst/>
              <a:gdLst/>
              <a:ahLst/>
              <a:cxnLst/>
              <a:rect l="l" t="t" r="r" b="b"/>
              <a:pathLst>
                <a:path w="731" h="2555" fill="none" extrusionOk="0">
                  <a:moveTo>
                    <a:pt x="730" y="0"/>
                  </a:moveTo>
                  <a:lnTo>
                    <a:pt x="730" y="0"/>
                  </a:lnTo>
                  <a:lnTo>
                    <a:pt x="0" y="0"/>
                  </a:lnTo>
                  <a:lnTo>
                    <a:pt x="0" y="2554"/>
                  </a:lnTo>
                  <a:lnTo>
                    <a:pt x="244" y="2554"/>
                  </a:lnTo>
                  <a:lnTo>
                    <a:pt x="244" y="243"/>
                  </a:lnTo>
                  <a:lnTo>
                    <a:pt x="609" y="243"/>
                  </a:lnTo>
                  <a:lnTo>
                    <a:pt x="609" y="2554"/>
                  </a:lnTo>
                  <a:lnTo>
                    <a:pt x="730" y="2554"/>
                  </a:lnTo>
                  <a:lnTo>
                    <a:pt x="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2043018" y="1533363"/>
              <a:ext cx="6540" cy="15225"/>
            </a:xfrm>
            <a:custGeom>
              <a:avLst/>
              <a:gdLst/>
              <a:ahLst/>
              <a:cxnLst/>
              <a:rect l="l" t="t" r="r" b="b"/>
              <a:pathLst>
                <a:path w="366" h="852" extrusionOk="0">
                  <a:moveTo>
                    <a:pt x="0" y="0"/>
                  </a:moveTo>
                  <a:lnTo>
                    <a:pt x="0" y="852"/>
                  </a:lnTo>
                  <a:lnTo>
                    <a:pt x="365" y="852"/>
                  </a:lnTo>
                  <a:lnTo>
                    <a:pt x="365"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2043018" y="1533363"/>
              <a:ext cx="154325" cy="15225"/>
            </a:xfrm>
            <a:custGeom>
              <a:avLst/>
              <a:gdLst/>
              <a:ahLst/>
              <a:cxnLst/>
              <a:rect l="l" t="t" r="r" b="b"/>
              <a:pathLst>
                <a:path w="8636" h="852" fill="none" extrusionOk="0">
                  <a:moveTo>
                    <a:pt x="8635" y="0"/>
                  </a:moveTo>
                  <a:lnTo>
                    <a:pt x="5351" y="0"/>
                  </a:lnTo>
                  <a:lnTo>
                    <a:pt x="0" y="0"/>
                  </a:lnTo>
                  <a:lnTo>
                    <a:pt x="0" y="852"/>
                  </a:lnTo>
                  <a:lnTo>
                    <a:pt x="365" y="852"/>
                  </a:lnTo>
                  <a:lnTo>
                    <a:pt x="365" y="0"/>
                  </a:lnTo>
                  <a:lnTo>
                    <a:pt x="8635" y="0"/>
                  </a:lnTo>
                  <a:lnTo>
                    <a:pt x="8635" y="852"/>
                  </a:lnTo>
                  <a:lnTo>
                    <a:pt x="86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2043018" y="1529021"/>
              <a:ext cx="89118" cy="4360"/>
            </a:xfrm>
            <a:custGeom>
              <a:avLst/>
              <a:gdLst/>
              <a:ahLst/>
              <a:cxnLst/>
              <a:rect l="l" t="t" r="r" b="b"/>
              <a:pathLst>
                <a:path w="4987" h="244" extrusionOk="0">
                  <a:moveTo>
                    <a:pt x="0" y="0"/>
                  </a:moveTo>
                  <a:lnTo>
                    <a:pt x="0" y="243"/>
                  </a:lnTo>
                  <a:lnTo>
                    <a:pt x="4987" y="243"/>
                  </a:lnTo>
                  <a:lnTo>
                    <a:pt x="4987"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2043018" y="1529021"/>
              <a:ext cx="95640" cy="4360"/>
            </a:xfrm>
            <a:custGeom>
              <a:avLst/>
              <a:gdLst/>
              <a:ahLst/>
              <a:cxnLst/>
              <a:rect l="l" t="t" r="r" b="b"/>
              <a:pathLst>
                <a:path w="5352" h="244" fill="none" extrusionOk="0">
                  <a:moveTo>
                    <a:pt x="5108" y="0"/>
                  </a:moveTo>
                  <a:lnTo>
                    <a:pt x="4987" y="0"/>
                  </a:lnTo>
                  <a:lnTo>
                    <a:pt x="122" y="0"/>
                  </a:lnTo>
                  <a:lnTo>
                    <a:pt x="0" y="0"/>
                  </a:lnTo>
                  <a:lnTo>
                    <a:pt x="0" y="243"/>
                  </a:lnTo>
                  <a:lnTo>
                    <a:pt x="5351" y="243"/>
                  </a:lnTo>
                  <a:lnTo>
                    <a:pt x="4987" y="243"/>
                  </a:lnTo>
                  <a:lnTo>
                    <a:pt x="4987" y="0"/>
                  </a:lnTo>
                  <a:lnTo>
                    <a:pt x="51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2132118" y="1529021"/>
              <a:ext cx="65226" cy="4360"/>
            </a:xfrm>
            <a:custGeom>
              <a:avLst/>
              <a:gdLst/>
              <a:ahLst/>
              <a:cxnLst/>
              <a:rect l="l" t="t" r="r" b="b"/>
              <a:pathLst>
                <a:path w="3650" h="244" extrusionOk="0">
                  <a:moveTo>
                    <a:pt x="1" y="0"/>
                  </a:moveTo>
                  <a:lnTo>
                    <a:pt x="1" y="243"/>
                  </a:lnTo>
                  <a:lnTo>
                    <a:pt x="3649" y="243"/>
                  </a:lnTo>
                  <a:lnTo>
                    <a:pt x="3649"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2132118" y="1529021"/>
              <a:ext cx="65226" cy="4360"/>
            </a:xfrm>
            <a:custGeom>
              <a:avLst/>
              <a:gdLst/>
              <a:ahLst/>
              <a:cxnLst/>
              <a:rect l="l" t="t" r="r" b="b"/>
              <a:pathLst>
                <a:path w="3650" h="244" fill="none" extrusionOk="0">
                  <a:moveTo>
                    <a:pt x="3649" y="0"/>
                  </a:moveTo>
                  <a:lnTo>
                    <a:pt x="365" y="0"/>
                  </a:lnTo>
                  <a:lnTo>
                    <a:pt x="122" y="0"/>
                  </a:lnTo>
                  <a:lnTo>
                    <a:pt x="1" y="0"/>
                  </a:lnTo>
                  <a:lnTo>
                    <a:pt x="1" y="243"/>
                  </a:lnTo>
                  <a:lnTo>
                    <a:pt x="365" y="243"/>
                  </a:lnTo>
                  <a:lnTo>
                    <a:pt x="3649" y="243"/>
                  </a:lnTo>
                  <a:lnTo>
                    <a:pt x="3649" y="0"/>
                  </a:lnTo>
                  <a:lnTo>
                    <a:pt x="36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2197326" y="1533363"/>
              <a:ext cx="154325" cy="15225"/>
            </a:xfrm>
            <a:custGeom>
              <a:avLst/>
              <a:gdLst/>
              <a:ahLst/>
              <a:cxnLst/>
              <a:rect l="l" t="t" r="r" b="b"/>
              <a:pathLst>
                <a:path w="8636" h="852" extrusionOk="0">
                  <a:moveTo>
                    <a:pt x="0" y="0"/>
                  </a:moveTo>
                  <a:lnTo>
                    <a:pt x="0" y="852"/>
                  </a:lnTo>
                  <a:lnTo>
                    <a:pt x="243" y="852"/>
                  </a:lnTo>
                  <a:lnTo>
                    <a:pt x="243" y="0"/>
                  </a:lnTo>
                  <a:close/>
                  <a:moveTo>
                    <a:pt x="8513" y="0"/>
                  </a:moveTo>
                  <a:lnTo>
                    <a:pt x="8513" y="852"/>
                  </a:lnTo>
                  <a:lnTo>
                    <a:pt x="8635" y="852"/>
                  </a:lnTo>
                  <a:lnTo>
                    <a:pt x="8635"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2197326" y="1529021"/>
              <a:ext cx="154325" cy="19568"/>
            </a:xfrm>
            <a:custGeom>
              <a:avLst/>
              <a:gdLst/>
              <a:ahLst/>
              <a:cxnLst/>
              <a:rect l="l" t="t" r="r" b="b"/>
              <a:pathLst>
                <a:path w="8636" h="1095" fill="none" extrusionOk="0">
                  <a:moveTo>
                    <a:pt x="0" y="0"/>
                  </a:moveTo>
                  <a:lnTo>
                    <a:pt x="0" y="0"/>
                  </a:lnTo>
                  <a:lnTo>
                    <a:pt x="0" y="243"/>
                  </a:lnTo>
                  <a:lnTo>
                    <a:pt x="0" y="1095"/>
                  </a:lnTo>
                  <a:lnTo>
                    <a:pt x="243" y="1095"/>
                  </a:lnTo>
                  <a:lnTo>
                    <a:pt x="243" y="243"/>
                  </a:lnTo>
                  <a:lnTo>
                    <a:pt x="8513" y="243"/>
                  </a:lnTo>
                  <a:lnTo>
                    <a:pt x="8513" y="1095"/>
                  </a:lnTo>
                  <a:lnTo>
                    <a:pt x="8635" y="1095"/>
                  </a:lnTo>
                  <a:lnTo>
                    <a:pt x="8635" y="243"/>
                  </a:lnTo>
                  <a:lnTo>
                    <a:pt x="5108"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2197326" y="1529021"/>
              <a:ext cx="89118" cy="4360"/>
            </a:xfrm>
            <a:custGeom>
              <a:avLst/>
              <a:gdLst/>
              <a:ahLst/>
              <a:cxnLst/>
              <a:rect l="l" t="t" r="r" b="b"/>
              <a:pathLst>
                <a:path w="4987" h="244" extrusionOk="0">
                  <a:moveTo>
                    <a:pt x="0" y="0"/>
                  </a:moveTo>
                  <a:lnTo>
                    <a:pt x="0" y="243"/>
                  </a:lnTo>
                  <a:lnTo>
                    <a:pt x="4986" y="243"/>
                  </a:lnTo>
                  <a:lnTo>
                    <a:pt x="4986"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2197326" y="1529021"/>
              <a:ext cx="91298" cy="4360"/>
            </a:xfrm>
            <a:custGeom>
              <a:avLst/>
              <a:gdLst/>
              <a:ahLst/>
              <a:cxnLst/>
              <a:rect l="l" t="t" r="r" b="b"/>
              <a:pathLst>
                <a:path w="5109" h="244" fill="none" extrusionOk="0">
                  <a:moveTo>
                    <a:pt x="5108" y="0"/>
                  </a:moveTo>
                  <a:lnTo>
                    <a:pt x="4986" y="0"/>
                  </a:lnTo>
                  <a:lnTo>
                    <a:pt x="4986" y="0"/>
                  </a:lnTo>
                  <a:lnTo>
                    <a:pt x="0" y="0"/>
                  </a:lnTo>
                  <a:lnTo>
                    <a:pt x="0" y="0"/>
                  </a:lnTo>
                  <a:lnTo>
                    <a:pt x="0" y="243"/>
                  </a:lnTo>
                  <a:lnTo>
                    <a:pt x="5108" y="243"/>
                  </a:lnTo>
                  <a:lnTo>
                    <a:pt x="4986" y="243"/>
                  </a:lnTo>
                  <a:lnTo>
                    <a:pt x="4986" y="0"/>
                  </a:lnTo>
                  <a:lnTo>
                    <a:pt x="51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2286426" y="1529021"/>
              <a:ext cx="65226" cy="4360"/>
            </a:xfrm>
            <a:custGeom>
              <a:avLst/>
              <a:gdLst/>
              <a:ahLst/>
              <a:cxnLst/>
              <a:rect l="l" t="t" r="r" b="b"/>
              <a:pathLst>
                <a:path w="3650" h="244" extrusionOk="0">
                  <a:moveTo>
                    <a:pt x="0" y="0"/>
                  </a:moveTo>
                  <a:lnTo>
                    <a:pt x="0" y="243"/>
                  </a:lnTo>
                  <a:lnTo>
                    <a:pt x="3649" y="243"/>
                  </a:lnTo>
                  <a:lnTo>
                    <a:pt x="3649"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2286426" y="1529021"/>
              <a:ext cx="65226" cy="4360"/>
            </a:xfrm>
            <a:custGeom>
              <a:avLst/>
              <a:gdLst/>
              <a:ahLst/>
              <a:cxnLst/>
              <a:rect l="l" t="t" r="r" b="b"/>
              <a:pathLst>
                <a:path w="3650" h="244" fill="none" extrusionOk="0">
                  <a:moveTo>
                    <a:pt x="3649" y="0"/>
                  </a:moveTo>
                  <a:lnTo>
                    <a:pt x="244" y="0"/>
                  </a:lnTo>
                  <a:lnTo>
                    <a:pt x="122" y="0"/>
                  </a:lnTo>
                  <a:lnTo>
                    <a:pt x="0" y="0"/>
                  </a:lnTo>
                  <a:lnTo>
                    <a:pt x="0" y="243"/>
                  </a:lnTo>
                  <a:lnTo>
                    <a:pt x="122" y="243"/>
                  </a:lnTo>
                  <a:lnTo>
                    <a:pt x="3649" y="243"/>
                  </a:lnTo>
                  <a:lnTo>
                    <a:pt x="3649" y="0"/>
                  </a:lnTo>
                  <a:lnTo>
                    <a:pt x="36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2351633" y="1533363"/>
              <a:ext cx="102163" cy="15225"/>
            </a:xfrm>
            <a:custGeom>
              <a:avLst/>
              <a:gdLst/>
              <a:ahLst/>
              <a:cxnLst/>
              <a:rect l="l" t="t" r="r" b="b"/>
              <a:pathLst>
                <a:path w="5717" h="852" extrusionOk="0">
                  <a:moveTo>
                    <a:pt x="0" y="0"/>
                  </a:moveTo>
                  <a:lnTo>
                    <a:pt x="0" y="852"/>
                  </a:lnTo>
                  <a:lnTo>
                    <a:pt x="243" y="852"/>
                  </a:lnTo>
                  <a:lnTo>
                    <a:pt x="243" y="0"/>
                  </a:lnTo>
                  <a:close/>
                  <a:moveTo>
                    <a:pt x="5595" y="0"/>
                  </a:moveTo>
                  <a:lnTo>
                    <a:pt x="5595" y="852"/>
                  </a:lnTo>
                  <a:lnTo>
                    <a:pt x="5716" y="852"/>
                  </a:lnTo>
                  <a:lnTo>
                    <a:pt x="5716"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2351633" y="1529021"/>
              <a:ext cx="102163" cy="19568"/>
            </a:xfrm>
            <a:custGeom>
              <a:avLst/>
              <a:gdLst/>
              <a:ahLst/>
              <a:cxnLst/>
              <a:rect l="l" t="t" r="r" b="b"/>
              <a:pathLst>
                <a:path w="5717" h="1095" fill="none" extrusionOk="0">
                  <a:moveTo>
                    <a:pt x="0" y="0"/>
                  </a:moveTo>
                  <a:lnTo>
                    <a:pt x="0" y="0"/>
                  </a:lnTo>
                  <a:lnTo>
                    <a:pt x="0" y="243"/>
                  </a:lnTo>
                  <a:lnTo>
                    <a:pt x="0" y="1095"/>
                  </a:lnTo>
                  <a:lnTo>
                    <a:pt x="243" y="1095"/>
                  </a:lnTo>
                  <a:lnTo>
                    <a:pt x="243" y="243"/>
                  </a:lnTo>
                  <a:lnTo>
                    <a:pt x="5595" y="243"/>
                  </a:lnTo>
                  <a:lnTo>
                    <a:pt x="5595" y="1095"/>
                  </a:lnTo>
                  <a:lnTo>
                    <a:pt x="5716" y="1095"/>
                  </a:lnTo>
                  <a:lnTo>
                    <a:pt x="5716" y="243"/>
                  </a:lnTo>
                  <a:lnTo>
                    <a:pt x="5108"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2351633" y="1529021"/>
              <a:ext cx="89118" cy="4360"/>
            </a:xfrm>
            <a:custGeom>
              <a:avLst/>
              <a:gdLst/>
              <a:ahLst/>
              <a:cxnLst/>
              <a:rect l="l" t="t" r="r" b="b"/>
              <a:pathLst>
                <a:path w="4987" h="244" extrusionOk="0">
                  <a:moveTo>
                    <a:pt x="0" y="0"/>
                  </a:moveTo>
                  <a:lnTo>
                    <a:pt x="0" y="243"/>
                  </a:lnTo>
                  <a:lnTo>
                    <a:pt x="4986" y="243"/>
                  </a:lnTo>
                  <a:lnTo>
                    <a:pt x="4986"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2351633" y="1529021"/>
              <a:ext cx="91298" cy="4360"/>
            </a:xfrm>
            <a:custGeom>
              <a:avLst/>
              <a:gdLst/>
              <a:ahLst/>
              <a:cxnLst/>
              <a:rect l="l" t="t" r="r" b="b"/>
              <a:pathLst>
                <a:path w="5109" h="244" fill="none" extrusionOk="0">
                  <a:moveTo>
                    <a:pt x="4986" y="0"/>
                  </a:moveTo>
                  <a:lnTo>
                    <a:pt x="4986" y="0"/>
                  </a:lnTo>
                  <a:lnTo>
                    <a:pt x="0" y="0"/>
                  </a:lnTo>
                  <a:lnTo>
                    <a:pt x="0" y="0"/>
                  </a:lnTo>
                  <a:lnTo>
                    <a:pt x="0" y="243"/>
                  </a:lnTo>
                  <a:lnTo>
                    <a:pt x="5108" y="243"/>
                  </a:lnTo>
                  <a:lnTo>
                    <a:pt x="4986" y="243"/>
                  </a:lnTo>
                  <a:lnTo>
                    <a:pt x="49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2440733" y="1529021"/>
              <a:ext cx="13063" cy="4360"/>
            </a:xfrm>
            <a:custGeom>
              <a:avLst/>
              <a:gdLst/>
              <a:ahLst/>
              <a:cxnLst/>
              <a:rect l="l" t="t" r="r" b="b"/>
              <a:pathLst>
                <a:path w="731" h="244" extrusionOk="0">
                  <a:moveTo>
                    <a:pt x="0" y="0"/>
                  </a:moveTo>
                  <a:lnTo>
                    <a:pt x="0" y="243"/>
                  </a:lnTo>
                  <a:lnTo>
                    <a:pt x="730" y="243"/>
                  </a:lnTo>
                  <a:lnTo>
                    <a:pt x="730" y="0"/>
                  </a:lnTo>
                  <a:close/>
                </a:path>
              </a:pathLst>
            </a:custGeom>
            <a:solidFill>
              <a:srgbClr val="A9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2440733" y="1529021"/>
              <a:ext cx="13063" cy="4360"/>
            </a:xfrm>
            <a:custGeom>
              <a:avLst/>
              <a:gdLst/>
              <a:ahLst/>
              <a:cxnLst/>
              <a:rect l="l" t="t" r="r" b="b"/>
              <a:pathLst>
                <a:path w="731" h="244" fill="none" extrusionOk="0">
                  <a:moveTo>
                    <a:pt x="730" y="0"/>
                  </a:moveTo>
                  <a:lnTo>
                    <a:pt x="609" y="0"/>
                  </a:lnTo>
                  <a:lnTo>
                    <a:pt x="244" y="0"/>
                  </a:lnTo>
                  <a:lnTo>
                    <a:pt x="0" y="0"/>
                  </a:lnTo>
                  <a:lnTo>
                    <a:pt x="0" y="243"/>
                  </a:lnTo>
                  <a:lnTo>
                    <a:pt x="122" y="243"/>
                  </a:lnTo>
                  <a:lnTo>
                    <a:pt x="730" y="243"/>
                  </a:lnTo>
                  <a:lnTo>
                    <a:pt x="73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1065011" y="1539886"/>
              <a:ext cx="971503" cy="1034512"/>
            </a:xfrm>
            <a:custGeom>
              <a:avLst/>
              <a:gdLst/>
              <a:ahLst/>
              <a:cxnLst/>
              <a:rect l="l" t="t" r="r" b="b"/>
              <a:pathLst>
                <a:path w="54365" h="57891" extrusionOk="0">
                  <a:moveTo>
                    <a:pt x="1" y="0"/>
                  </a:moveTo>
                  <a:lnTo>
                    <a:pt x="1" y="4135"/>
                  </a:lnTo>
                  <a:lnTo>
                    <a:pt x="48891" y="4135"/>
                  </a:lnTo>
                  <a:lnTo>
                    <a:pt x="48891" y="10459"/>
                  </a:lnTo>
                  <a:lnTo>
                    <a:pt x="53999" y="10459"/>
                  </a:lnTo>
                  <a:lnTo>
                    <a:pt x="53999" y="10581"/>
                  </a:lnTo>
                  <a:lnTo>
                    <a:pt x="54243" y="10581"/>
                  </a:lnTo>
                  <a:lnTo>
                    <a:pt x="54243" y="12041"/>
                  </a:lnTo>
                  <a:lnTo>
                    <a:pt x="54364" y="12041"/>
                  </a:lnTo>
                  <a:lnTo>
                    <a:pt x="54364" y="9851"/>
                  </a:lnTo>
                  <a:lnTo>
                    <a:pt x="54243" y="9851"/>
                  </a:lnTo>
                  <a:lnTo>
                    <a:pt x="54243" y="7054"/>
                  </a:lnTo>
                  <a:lnTo>
                    <a:pt x="54364" y="7054"/>
                  </a:lnTo>
                  <a:lnTo>
                    <a:pt x="54364" y="4622"/>
                  </a:lnTo>
                  <a:lnTo>
                    <a:pt x="54243" y="4622"/>
                  </a:lnTo>
                  <a:lnTo>
                    <a:pt x="54243" y="1824"/>
                  </a:lnTo>
                  <a:lnTo>
                    <a:pt x="54364" y="1824"/>
                  </a:lnTo>
                  <a:lnTo>
                    <a:pt x="54364" y="0"/>
                  </a:lnTo>
                  <a:close/>
                  <a:moveTo>
                    <a:pt x="54243" y="14838"/>
                  </a:moveTo>
                  <a:lnTo>
                    <a:pt x="54243" y="17149"/>
                  </a:lnTo>
                  <a:lnTo>
                    <a:pt x="54364" y="17149"/>
                  </a:lnTo>
                  <a:lnTo>
                    <a:pt x="54364" y="14838"/>
                  </a:lnTo>
                  <a:close/>
                  <a:moveTo>
                    <a:pt x="54243" y="19946"/>
                  </a:moveTo>
                  <a:lnTo>
                    <a:pt x="54243" y="22135"/>
                  </a:lnTo>
                  <a:lnTo>
                    <a:pt x="54364" y="22135"/>
                  </a:lnTo>
                  <a:lnTo>
                    <a:pt x="54364" y="19946"/>
                  </a:lnTo>
                  <a:close/>
                  <a:moveTo>
                    <a:pt x="54243" y="24932"/>
                  </a:moveTo>
                  <a:lnTo>
                    <a:pt x="54243" y="27365"/>
                  </a:lnTo>
                  <a:lnTo>
                    <a:pt x="54364" y="27365"/>
                  </a:lnTo>
                  <a:lnTo>
                    <a:pt x="54364" y="24932"/>
                  </a:lnTo>
                  <a:close/>
                  <a:moveTo>
                    <a:pt x="54243" y="30040"/>
                  </a:moveTo>
                  <a:lnTo>
                    <a:pt x="54243" y="32351"/>
                  </a:lnTo>
                  <a:lnTo>
                    <a:pt x="54364" y="32351"/>
                  </a:lnTo>
                  <a:lnTo>
                    <a:pt x="54364" y="30040"/>
                  </a:lnTo>
                  <a:close/>
                  <a:moveTo>
                    <a:pt x="54243" y="35148"/>
                  </a:moveTo>
                  <a:lnTo>
                    <a:pt x="54243" y="37459"/>
                  </a:lnTo>
                  <a:lnTo>
                    <a:pt x="54364" y="37459"/>
                  </a:lnTo>
                  <a:lnTo>
                    <a:pt x="54364" y="35148"/>
                  </a:lnTo>
                  <a:close/>
                  <a:moveTo>
                    <a:pt x="54243" y="40256"/>
                  </a:moveTo>
                  <a:lnTo>
                    <a:pt x="54243" y="42445"/>
                  </a:lnTo>
                  <a:lnTo>
                    <a:pt x="54364" y="42445"/>
                  </a:lnTo>
                  <a:lnTo>
                    <a:pt x="54364" y="40256"/>
                  </a:lnTo>
                  <a:close/>
                  <a:moveTo>
                    <a:pt x="54243" y="45243"/>
                  </a:moveTo>
                  <a:lnTo>
                    <a:pt x="54243" y="47675"/>
                  </a:lnTo>
                  <a:lnTo>
                    <a:pt x="54364" y="47675"/>
                  </a:lnTo>
                  <a:lnTo>
                    <a:pt x="54364" y="45243"/>
                  </a:lnTo>
                  <a:close/>
                  <a:moveTo>
                    <a:pt x="54243" y="50472"/>
                  </a:moveTo>
                  <a:lnTo>
                    <a:pt x="54243" y="52661"/>
                  </a:lnTo>
                  <a:lnTo>
                    <a:pt x="54364" y="52661"/>
                  </a:lnTo>
                  <a:lnTo>
                    <a:pt x="54364" y="50472"/>
                  </a:lnTo>
                  <a:close/>
                  <a:moveTo>
                    <a:pt x="12649" y="54242"/>
                  </a:moveTo>
                  <a:lnTo>
                    <a:pt x="12649" y="56067"/>
                  </a:lnTo>
                  <a:lnTo>
                    <a:pt x="48891" y="56067"/>
                  </a:lnTo>
                  <a:lnTo>
                    <a:pt x="48891" y="57891"/>
                  </a:lnTo>
                  <a:lnTo>
                    <a:pt x="54243" y="57891"/>
                  </a:lnTo>
                  <a:lnTo>
                    <a:pt x="54243" y="57769"/>
                  </a:lnTo>
                  <a:lnTo>
                    <a:pt x="54364" y="57769"/>
                  </a:lnTo>
                  <a:lnTo>
                    <a:pt x="54364" y="55459"/>
                  </a:lnTo>
                  <a:lnTo>
                    <a:pt x="54243" y="55459"/>
                  </a:lnTo>
                  <a:lnTo>
                    <a:pt x="54243" y="54242"/>
                  </a:lnTo>
                  <a:close/>
                </a:path>
              </a:pathLst>
            </a:custGeom>
            <a:solidFill>
              <a:srgbClr val="ADA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1291049" y="2509190"/>
              <a:ext cx="745465" cy="65208"/>
            </a:xfrm>
            <a:custGeom>
              <a:avLst/>
              <a:gdLst/>
              <a:ahLst/>
              <a:cxnLst/>
              <a:rect l="l" t="t" r="r" b="b"/>
              <a:pathLst>
                <a:path w="41716" h="3649" fill="none" extrusionOk="0">
                  <a:moveTo>
                    <a:pt x="41594" y="0"/>
                  </a:moveTo>
                  <a:lnTo>
                    <a:pt x="0" y="0"/>
                  </a:lnTo>
                  <a:lnTo>
                    <a:pt x="0" y="1825"/>
                  </a:lnTo>
                  <a:lnTo>
                    <a:pt x="36242" y="1825"/>
                  </a:lnTo>
                  <a:lnTo>
                    <a:pt x="36242" y="3649"/>
                  </a:lnTo>
                  <a:lnTo>
                    <a:pt x="38675" y="3649"/>
                  </a:lnTo>
                  <a:lnTo>
                    <a:pt x="38675" y="3649"/>
                  </a:lnTo>
                  <a:lnTo>
                    <a:pt x="41594" y="3649"/>
                  </a:lnTo>
                  <a:lnTo>
                    <a:pt x="41594" y="3527"/>
                  </a:lnTo>
                  <a:lnTo>
                    <a:pt x="41715" y="3527"/>
                  </a:lnTo>
                  <a:lnTo>
                    <a:pt x="41715" y="1217"/>
                  </a:lnTo>
                  <a:lnTo>
                    <a:pt x="41594" y="1217"/>
                  </a:lnTo>
                  <a:lnTo>
                    <a:pt x="415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2034316" y="2441820"/>
              <a:ext cx="2198" cy="39135"/>
            </a:xfrm>
            <a:custGeom>
              <a:avLst/>
              <a:gdLst/>
              <a:ahLst/>
              <a:cxnLst/>
              <a:rect l="l" t="t" r="r" b="b"/>
              <a:pathLst>
                <a:path w="123" h="2190" fill="none" extrusionOk="0">
                  <a:moveTo>
                    <a:pt x="122" y="0"/>
                  </a:moveTo>
                  <a:lnTo>
                    <a:pt x="1" y="0"/>
                  </a:lnTo>
                  <a:lnTo>
                    <a:pt x="1" y="2189"/>
                  </a:lnTo>
                  <a:lnTo>
                    <a:pt x="122" y="2189"/>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2034316" y="2348360"/>
              <a:ext cx="2198" cy="43478"/>
            </a:xfrm>
            <a:custGeom>
              <a:avLst/>
              <a:gdLst/>
              <a:ahLst/>
              <a:cxnLst/>
              <a:rect l="l" t="t" r="r" b="b"/>
              <a:pathLst>
                <a:path w="123" h="2433" fill="none" extrusionOk="0">
                  <a:moveTo>
                    <a:pt x="122" y="1"/>
                  </a:moveTo>
                  <a:lnTo>
                    <a:pt x="1" y="1"/>
                  </a:lnTo>
                  <a:lnTo>
                    <a:pt x="1" y="2433"/>
                  </a:lnTo>
                  <a:lnTo>
                    <a:pt x="122" y="2433"/>
                  </a:lnTo>
                  <a:lnTo>
                    <a:pt x="1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2034316" y="2259261"/>
              <a:ext cx="2198" cy="39135"/>
            </a:xfrm>
            <a:custGeom>
              <a:avLst/>
              <a:gdLst/>
              <a:ahLst/>
              <a:cxnLst/>
              <a:rect l="l" t="t" r="r" b="b"/>
              <a:pathLst>
                <a:path w="123" h="2190" fill="none" extrusionOk="0">
                  <a:moveTo>
                    <a:pt x="122" y="0"/>
                  </a:moveTo>
                  <a:lnTo>
                    <a:pt x="1" y="0"/>
                  </a:lnTo>
                  <a:lnTo>
                    <a:pt x="1" y="2189"/>
                  </a:lnTo>
                  <a:lnTo>
                    <a:pt x="122" y="2189"/>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2034316" y="2167981"/>
              <a:ext cx="2198" cy="41298"/>
            </a:xfrm>
            <a:custGeom>
              <a:avLst/>
              <a:gdLst/>
              <a:ahLst/>
              <a:cxnLst/>
              <a:rect l="l" t="t" r="r" b="b"/>
              <a:pathLst>
                <a:path w="123" h="2311" fill="none" extrusionOk="0">
                  <a:moveTo>
                    <a:pt x="122" y="0"/>
                  </a:moveTo>
                  <a:lnTo>
                    <a:pt x="1" y="0"/>
                  </a:lnTo>
                  <a:lnTo>
                    <a:pt x="1" y="2311"/>
                  </a:lnTo>
                  <a:lnTo>
                    <a:pt x="122" y="2311"/>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2034316" y="2076701"/>
              <a:ext cx="2198" cy="41298"/>
            </a:xfrm>
            <a:custGeom>
              <a:avLst/>
              <a:gdLst/>
              <a:ahLst/>
              <a:cxnLst/>
              <a:rect l="l" t="t" r="r" b="b"/>
              <a:pathLst>
                <a:path w="123" h="2311" fill="none" extrusionOk="0">
                  <a:moveTo>
                    <a:pt x="122" y="0"/>
                  </a:moveTo>
                  <a:lnTo>
                    <a:pt x="1" y="0"/>
                  </a:lnTo>
                  <a:lnTo>
                    <a:pt x="1" y="2311"/>
                  </a:lnTo>
                  <a:lnTo>
                    <a:pt x="122" y="2311"/>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2034316" y="1985421"/>
              <a:ext cx="2198" cy="43478"/>
            </a:xfrm>
            <a:custGeom>
              <a:avLst/>
              <a:gdLst/>
              <a:ahLst/>
              <a:cxnLst/>
              <a:rect l="l" t="t" r="r" b="b"/>
              <a:pathLst>
                <a:path w="123" h="2433" fill="none" extrusionOk="0">
                  <a:moveTo>
                    <a:pt x="122" y="0"/>
                  </a:moveTo>
                  <a:lnTo>
                    <a:pt x="1" y="0"/>
                  </a:lnTo>
                  <a:lnTo>
                    <a:pt x="1" y="2433"/>
                  </a:lnTo>
                  <a:lnTo>
                    <a:pt x="122" y="2433"/>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2034316" y="1896303"/>
              <a:ext cx="2198" cy="39135"/>
            </a:xfrm>
            <a:custGeom>
              <a:avLst/>
              <a:gdLst/>
              <a:ahLst/>
              <a:cxnLst/>
              <a:rect l="l" t="t" r="r" b="b"/>
              <a:pathLst>
                <a:path w="123" h="2190" fill="none" extrusionOk="0">
                  <a:moveTo>
                    <a:pt x="122" y="1"/>
                  </a:moveTo>
                  <a:lnTo>
                    <a:pt x="1" y="1"/>
                  </a:lnTo>
                  <a:lnTo>
                    <a:pt x="1" y="2190"/>
                  </a:lnTo>
                  <a:lnTo>
                    <a:pt x="122" y="2190"/>
                  </a:lnTo>
                  <a:lnTo>
                    <a:pt x="1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2034316" y="1805023"/>
              <a:ext cx="2198" cy="41315"/>
            </a:xfrm>
            <a:custGeom>
              <a:avLst/>
              <a:gdLst/>
              <a:ahLst/>
              <a:cxnLst/>
              <a:rect l="l" t="t" r="r" b="b"/>
              <a:pathLst>
                <a:path w="123" h="2312" fill="none" extrusionOk="0">
                  <a:moveTo>
                    <a:pt x="122" y="1"/>
                  </a:moveTo>
                  <a:lnTo>
                    <a:pt x="1" y="1"/>
                  </a:lnTo>
                  <a:lnTo>
                    <a:pt x="1" y="2312"/>
                  </a:lnTo>
                  <a:lnTo>
                    <a:pt x="122" y="2312"/>
                  </a:lnTo>
                  <a:lnTo>
                    <a:pt x="1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1065011" y="1539886"/>
              <a:ext cx="971503" cy="215173"/>
            </a:xfrm>
            <a:custGeom>
              <a:avLst/>
              <a:gdLst/>
              <a:ahLst/>
              <a:cxnLst/>
              <a:rect l="l" t="t" r="r" b="b"/>
              <a:pathLst>
                <a:path w="54365" h="12041" fill="none" extrusionOk="0">
                  <a:moveTo>
                    <a:pt x="54364" y="0"/>
                  </a:moveTo>
                  <a:lnTo>
                    <a:pt x="1" y="0"/>
                  </a:lnTo>
                  <a:lnTo>
                    <a:pt x="1" y="4135"/>
                  </a:lnTo>
                  <a:lnTo>
                    <a:pt x="48891" y="4135"/>
                  </a:lnTo>
                  <a:lnTo>
                    <a:pt x="48891" y="10459"/>
                  </a:lnTo>
                  <a:lnTo>
                    <a:pt x="53999" y="10459"/>
                  </a:lnTo>
                  <a:lnTo>
                    <a:pt x="53999" y="10581"/>
                  </a:lnTo>
                  <a:lnTo>
                    <a:pt x="54243" y="10581"/>
                  </a:lnTo>
                  <a:lnTo>
                    <a:pt x="54243" y="12041"/>
                  </a:lnTo>
                  <a:lnTo>
                    <a:pt x="54364" y="12041"/>
                  </a:lnTo>
                  <a:lnTo>
                    <a:pt x="54364" y="9851"/>
                  </a:lnTo>
                  <a:lnTo>
                    <a:pt x="54243" y="9851"/>
                  </a:lnTo>
                  <a:lnTo>
                    <a:pt x="54243" y="7054"/>
                  </a:lnTo>
                  <a:lnTo>
                    <a:pt x="54364" y="7054"/>
                  </a:lnTo>
                  <a:lnTo>
                    <a:pt x="54364" y="4622"/>
                  </a:lnTo>
                  <a:lnTo>
                    <a:pt x="54243" y="4622"/>
                  </a:lnTo>
                  <a:lnTo>
                    <a:pt x="54243" y="1824"/>
                  </a:lnTo>
                  <a:lnTo>
                    <a:pt x="54364" y="1824"/>
                  </a:lnTo>
                  <a:lnTo>
                    <a:pt x="543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1065011" y="1468156"/>
              <a:ext cx="847628" cy="71748"/>
            </a:xfrm>
            <a:custGeom>
              <a:avLst/>
              <a:gdLst/>
              <a:ahLst/>
              <a:cxnLst/>
              <a:rect l="l" t="t" r="r" b="b"/>
              <a:pathLst>
                <a:path w="47433" h="4015" extrusionOk="0">
                  <a:moveTo>
                    <a:pt x="1" y="1"/>
                  </a:moveTo>
                  <a:lnTo>
                    <a:pt x="1" y="4014"/>
                  </a:lnTo>
                  <a:lnTo>
                    <a:pt x="47432" y="4014"/>
                  </a:lnTo>
                  <a:lnTo>
                    <a:pt x="47432" y="1"/>
                  </a:lnTo>
                  <a:close/>
                </a:path>
              </a:pathLst>
            </a:custGeom>
            <a:solidFill>
              <a:srgbClr val="555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6"/>
            <p:cNvSpPr/>
            <p:nvPr/>
          </p:nvSpPr>
          <p:spPr>
            <a:xfrm>
              <a:off x="1065011" y="1468156"/>
              <a:ext cx="971503" cy="71748"/>
            </a:xfrm>
            <a:custGeom>
              <a:avLst/>
              <a:gdLst/>
              <a:ahLst/>
              <a:cxnLst/>
              <a:rect l="l" t="t" r="r" b="b"/>
              <a:pathLst>
                <a:path w="54365" h="4015" fill="none" extrusionOk="0">
                  <a:moveTo>
                    <a:pt x="47432" y="1"/>
                  </a:moveTo>
                  <a:lnTo>
                    <a:pt x="1" y="1"/>
                  </a:lnTo>
                  <a:lnTo>
                    <a:pt x="1" y="4014"/>
                  </a:lnTo>
                  <a:lnTo>
                    <a:pt x="54364" y="4014"/>
                  </a:lnTo>
                  <a:lnTo>
                    <a:pt x="47432" y="4014"/>
                  </a:lnTo>
                  <a:lnTo>
                    <a:pt x="474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6"/>
            <p:cNvSpPr/>
            <p:nvPr/>
          </p:nvSpPr>
          <p:spPr>
            <a:xfrm>
              <a:off x="1912621" y="1468156"/>
              <a:ext cx="123893" cy="71748"/>
            </a:xfrm>
            <a:custGeom>
              <a:avLst/>
              <a:gdLst/>
              <a:ahLst/>
              <a:cxnLst/>
              <a:rect l="l" t="t" r="r" b="b"/>
              <a:pathLst>
                <a:path w="6933" h="4015" extrusionOk="0">
                  <a:moveTo>
                    <a:pt x="0" y="1"/>
                  </a:moveTo>
                  <a:lnTo>
                    <a:pt x="0" y="4014"/>
                  </a:lnTo>
                  <a:lnTo>
                    <a:pt x="6932" y="4014"/>
                  </a:lnTo>
                  <a:lnTo>
                    <a:pt x="6932" y="3649"/>
                  </a:lnTo>
                  <a:lnTo>
                    <a:pt x="6811" y="3649"/>
                  </a:lnTo>
                  <a:lnTo>
                    <a:pt x="6811" y="852"/>
                  </a:lnTo>
                  <a:lnTo>
                    <a:pt x="6932" y="852"/>
                  </a:lnTo>
                  <a:lnTo>
                    <a:pt x="6932" y="1"/>
                  </a:lnTo>
                  <a:close/>
                </a:path>
              </a:pathLst>
            </a:custGeom>
            <a:solidFill>
              <a:srgbClr val="555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6"/>
            <p:cNvSpPr/>
            <p:nvPr/>
          </p:nvSpPr>
          <p:spPr>
            <a:xfrm>
              <a:off x="1912621" y="1468156"/>
              <a:ext cx="123893" cy="71748"/>
            </a:xfrm>
            <a:custGeom>
              <a:avLst/>
              <a:gdLst/>
              <a:ahLst/>
              <a:cxnLst/>
              <a:rect l="l" t="t" r="r" b="b"/>
              <a:pathLst>
                <a:path w="6933" h="4015" fill="none" extrusionOk="0">
                  <a:moveTo>
                    <a:pt x="6932" y="1"/>
                  </a:moveTo>
                  <a:lnTo>
                    <a:pt x="1459" y="1"/>
                  </a:lnTo>
                  <a:lnTo>
                    <a:pt x="0" y="1"/>
                  </a:lnTo>
                  <a:lnTo>
                    <a:pt x="0" y="4014"/>
                  </a:lnTo>
                  <a:lnTo>
                    <a:pt x="6932" y="4014"/>
                  </a:lnTo>
                  <a:lnTo>
                    <a:pt x="6932" y="3649"/>
                  </a:lnTo>
                  <a:lnTo>
                    <a:pt x="6811" y="3649"/>
                  </a:lnTo>
                  <a:lnTo>
                    <a:pt x="6811" y="852"/>
                  </a:lnTo>
                  <a:lnTo>
                    <a:pt x="6932" y="852"/>
                  </a:lnTo>
                  <a:lnTo>
                    <a:pt x="69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6"/>
            <p:cNvSpPr/>
            <p:nvPr/>
          </p:nvSpPr>
          <p:spPr>
            <a:xfrm>
              <a:off x="1938693" y="1726788"/>
              <a:ext cx="91298" cy="2198"/>
            </a:xfrm>
            <a:custGeom>
              <a:avLst/>
              <a:gdLst/>
              <a:ahLst/>
              <a:cxnLst/>
              <a:rect l="l" t="t" r="r" b="b"/>
              <a:pathLst>
                <a:path w="5109" h="123" extrusionOk="0">
                  <a:moveTo>
                    <a:pt x="0" y="0"/>
                  </a:moveTo>
                  <a:lnTo>
                    <a:pt x="0" y="122"/>
                  </a:lnTo>
                  <a:lnTo>
                    <a:pt x="5108" y="122"/>
                  </a:lnTo>
                  <a:lnTo>
                    <a:pt x="5108" y="0"/>
                  </a:lnTo>
                  <a:close/>
                </a:path>
              </a:pathLst>
            </a:custGeom>
            <a:solidFill>
              <a:srgbClr val="C0BD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6"/>
            <p:cNvSpPr/>
            <p:nvPr/>
          </p:nvSpPr>
          <p:spPr>
            <a:xfrm>
              <a:off x="1938693" y="1726788"/>
              <a:ext cx="91298" cy="2198"/>
            </a:xfrm>
            <a:custGeom>
              <a:avLst/>
              <a:gdLst/>
              <a:ahLst/>
              <a:cxnLst/>
              <a:rect l="l" t="t" r="r" b="b"/>
              <a:pathLst>
                <a:path w="5109" h="123" fill="none" extrusionOk="0">
                  <a:moveTo>
                    <a:pt x="5108" y="0"/>
                  </a:moveTo>
                  <a:lnTo>
                    <a:pt x="0" y="0"/>
                  </a:lnTo>
                  <a:lnTo>
                    <a:pt x="0" y="122"/>
                  </a:lnTo>
                  <a:lnTo>
                    <a:pt x="5108" y="122"/>
                  </a:lnTo>
                  <a:lnTo>
                    <a:pt x="51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6"/>
            <p:cNvSpPr/>
            <p:nvPr/>
          </p:nvSpPr>
          <p:spPr>
            <a:xfrm>
              <a:off x="1938693" y="2480938"/>
              <a:ext cx="69568" cy="2180"/>
            </a:xfrm>
            <a:custGeom>
              <a:avLst/>
              <a:gdLst/>
              <a:ahLst/>
              <a:cxnLst/>
              <a:rect l="l" t="t" r="r" b="b"/>
              <a:pathLst>
                <a:path w="3893" h="122" extrusionOk="0">
                  <a:moveTo>
                    <a:pt x="0" y="0"/>
                  </a:moveTo>
                  <a:lnTo>
                    <a:pt x="0" y="122"/>
                  </a:lnTo>
                  <a:lnTo>
                    <a:pt x="1095" y="122"/>
                  </a:lnTo>
                  <a:lnTo>
                    <a:pt x="973" y="0"/>
                  </a:lnTo>
                  <a:close/>
                  <a:moveTo>
                    <a:pt x="2554" y="0"/>
                  </a:moveTo>
                  <a:lnTo>
                    <a:pt x="2676" y="122"/>
                  </a:lnTo>
                  <a:lnTo>
                    <a:pt x="3892" y="122"/>
                  </a:lnTo>
                  <a:lnTo>
                    <a:pt x="3892" y="0"/>
                  </a:lnTo>
                  <a:close/>
                </a:path>
              </a:pathLst>
            </a:custGeom>
            <a:solidFill>
              <a:srgbClr val="B39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6"/>
            <p:cNvSpPr/>
            <p:nvPr/>
          </p:nvSpPr>
          <p:spPr>
            <a:xfrm>
              <a:off x="1938693" y="2480938"/>
              <a:ext cx="19586" cy="2180"/>
            </a:xfrm>
            <a:custGeom>
              <a:avLst/>
              <a:gdLst/>
              <a:ahLst/>
              <a:cxnLst/>
              <a:rect l="l" t="t" r="r" b="b"/>
              <a:pathLst>
                <a:path w="1096" h="122" fill="none" extrusionOk="0">
                  <a:moveTo>
                    <a:pt x="973" y="0"/>
                  </a:moveTo>
                  <a:lnTo>
                    <a:pt x="0" y="0"/>
                  </a:lnTo>
                  <a:lnTo>
                    <a:pt x="0" y="122"/>
                  </a:lnTo>
                  <a:lnTo>
                    <a:pt x="1095" y="122"/>
                  </a:lnTo>
                  <a:lnTo>
                    <a:pt x="97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6"/>
            <p:cNvSpPr/>
            <p:nvPr/>
          </p:nvSpPr>
          <p:spPr>
            <a:xfrm>
              <a:off x="1984333" y="2480938"/>
              <a:ext cx="23928" cy="2180"/>
            </a:xfrm>
            <a:custGeom>
              <a:avLst/>
              <a:gdLst/>
              <a:ahLst/>
              <a:cxnLst/>
              <a:rect l="l" t="t" r="r" b="b"/>
              <a:pathLst>
                <a:path w="1339" h="122" fill="none" extrusionOk="0">
                  <a:moveTo>
                    <a:pt x="1338" y="0"/>
                  </a:moveTo>
                  <a:lnTo>
                    <a:pt x="0" y="0"/>
                  </a:lnTo>
                  <a:lnTo>
                    <a:pt x="122" y="122"/>
                  </a:lnTo>
                  <a:lnTo>
                    <a:pt x="1338" y="122"/>
                  </a:lnTo>
                  <a:lnTo>
                    <a:pt x="13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6"/>
            <p:cNvSpPr/>
            <p:nvPr/>
          </p:nvSpPr>
          <p:spPr>
            <a:xfrm>
              <a:off x="1938693" y="1755041"/>
              <a:ext cx="69568" cy="725915"/>
            </a:xfrm>
            <a:custGeom>
              <a:avLst/>
              <a:gdLst/>
              <a:ahLst/>
              <a:cxnLst/>
              <a:rect l="l" t="t" r="r" b="b"/>
              <a:pathLst>
                <a:path w="3893" h="40622" extrusionOk="0">
                  <a:moveTo>
                    <a:pt x="0" y="1"/>
                  </a:moveTo>
                  <a:lnTo>
                    <a:pt x="0" y="3163"/>
                  </a:lnTo>
                  <a:lnTo>
                    <a:pt x="3892" y="3163"/>
                  </a:lnTo>
                  <a:lnTo>
                    <a:pt x="3892" y="1"/>
                  </a:lnTo>
                  <a:close/>
                  <a:moveTo>
                    <a:pt x="0" y="4622"/>
                  </a:moveTo>
                  <a:lnTo>
                    <a:pt x="0" y="9000"/>
                  </a:lnTo>
                  <a:lnTo>
                    <a:pt x="3892" y="12892"/>
                  </a:lnTo>
                  <a:lnTo>
                    <a:pt x="3892" y="4622"/>
                  </a:lnTo>
                  <a:close/>
                  <a:moveTo>
                    <a:pt x="0" y="10460"/>
                  </a:moveTo>
                  <a:lnTo>
                    <a:pt x="0" y="11798"/>
                  </a:lnTo>
                  <a:lnTo>
                    <a:pt x="3892" y="15689"/>
                  </a:lnTo>
                  <a:lnTo>
                    <a:pt x="3892" y="14473"/>
                  </a:lnTo>
                  <a:lnTo>
                    <a:pt x="0" y="10460"/>
                  </a:lnTo>
                  <a:close/>
                  <a:moveTo>
                    <a:pt x="0" y="39527"/>
                  </a:moveTo>
                  <a:lnTo>
                    <a:pt x="0" y="40621"/>
                  </a:lnTo>
                  <a:lnTo>
                    <a:pt x="973" y="40621"/>
                  </a:lnTo>
                  <a:lnTo>
                    <a:pt x="0" y="39527"/>
                  </a:lnTo>
                  <a:close/>
                  <a:moveTo>
                    <a:pt x="0" y="28459"/>
                  </a:moveTo>
                  <a:lnTo>
                    <a:pt x="0" y="38067"/>
                  </a:lnTo>
                  <a:lnTo>
                    <a:pt x="2554" y="40621"/>
                  </a:lnTo>
                  <a:lnTo>
                    <a:pt x="3892" y="40621"/>
                  </a:lnTo>
                  <a:lnTo>
                    <a:pt x="3892" y="32473"/>
                  </a:lnTo>
                  <a:lnTo>
                    <a:pt x="0" y="28459"/>
                  </a:lnTo>
                  <a:close/>
                </a:path>
              </a:pathLst>
            </a:custGeom>
            <a:solidFill>
              <a:srgbClr val="C0A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6"/>
            <p:cNvSpPr/>
            <p:nvPr/>
          </p:nvSpPr>
          <p:spPr>
            <a:xfrm>
              <a:off x="1938693" y="2461370"/>
              <a:ext cx="17405" cy="19586"/>
            </a:xfrm>
            <a:custGeom>
              <a:avLst/>
              <a:gdLst/>
              <a:ahLst/>
              <a:cxnLst/>
              <a:rect l="l" t="t" r="r" b="b"/>
              <a:pathLst>
                <a:path w="974" h="1096" fill="none" extrusionOk="0">
                  <a:moveTo>
                    <a:pt x="0" y="1"/>
                  </a:moveTo>
                  <a:lnTo>
                    <a:pt x="0" y="1095"/>
                  </a:lnTo>
                  <a:lnTo>
                    <a:pt x="973" y="109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6"/>
            <p:cNvSpPr/>
            <p:nvPr/>
          </p:nvSpPr>
          <p:spPr>
            <a:xfrm>
              <a:off x="1938693" y="2263603"/>
              <a:ext cx="69568" cy="217353"/>
            </a:xfrm>
            <a:custGeom>
              <a:avLst/>
              <a:gdLst/>
              <a:ahLst/>
              <a:cxnLst/>
              <a:rect l="l" t="t" r="r" b="b"/>
              <a:pathLst>
                <a:path w="3893" h="12163" fill="none" extrusionOk="0">
                  <a:moveTo>
                    <a:pt x="0" y="0"/>
                  </a:moveTo>
                  <a:lnTo>
                    <a:pt x="0" y="9608"/>
                  </a:lnTo>
                  <a:lnTo>
                    <a:pt x="2554" y="12162"/>
                  </a:lnTo>
                  <a:lnTo>
                    <a:pt x="3892" y="12162"/>
                  </a:lnTo>
                  <a:lnTo>
                    <a:pt x="3892" y="401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6"/>
            <p:cNvSpPr/>
            <p:nvPr/>
          </p:nvSpPr>
          <p:spPr>
            <a:xfrm>
              <a:off x="1938693" y="1941943"/>
              <a:ext cx="69568" cy="93478"/>
            </a:xfrm>
            <a:custGeom>
              <a:avLst/>
              <a:gdLst/>
              <a:ahLst/>
              <a:cxnLst/>
              <a:rect l="l" t="t" r="r" b="b"/>
              <a:pathLst>
                <a:path w="3893" h="5231" fill="none" extrusionOk="0">
                  <a:moveTo>
                    <a:pt x="0" y="1"/>
                  </a:moveTo>
                  <a:lnTo>
                    <a:pt x="0" y="1339"/>
                  </a:lnTo>
                  <a:lnTo>
                    <a:pt x="3892" y="5230"/>
                  </a:lnTo>
                  <a:lnTo>
                    <a:pt x="3892" y="40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6"/>
            <p:cNvSpPr/>
            <p:nvPr/>
          </p:nvSpPr>
          <p:spPr>
            <a:xfrm>
              <a:off x="1938693" y="1837636"/>
              <a:ext cx="69568" cy="147803"/>
            </a:xfrm>
            <a:custGeom>
              <a:avLst/>
              <a:gdLst/>
              <a:ahLst/>
              <a:cxnLst/>
              <a:rect l="l" t="t" r="r" b="b"/>
              <a:pathLst>
                <a:path w="3893" h="8271" fill="none" extrusionOk="0">
                  <a:moveTo>
                    <a:pt x="3892" y="0"/>
                  </a:moveTo>
                  <a:lnTo>
                    <a:pt x="0" y="0"/>
                  </a:lnTo>
                  <a:lnTo>
                    <a:pt x="0" y="4378"/>
                  </a:lnTo>
                  <a:lnTo>
                    <a:pt x="3892" y="8270"/>
                  </a:lnTo>
                  <a:lnTo>
                    <a:pt x="38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6"/>
            <p:cNvSpPr/>
            <p:nvPr/>
          </p:nvSpPr>
          <p:spPr>
            <a:xfrm>
              <a:off x="1938693" y="1755041"/>
              <a:ext cx="69568" cy="56523"/>
            </a:xfrm>
            <a:custGeom>
              <a:avLst/>
              <a:gdLst/>
              <a:ahLst/>
              <a:cxnLst/>
              <a:rect l="l" t="t" r="r" b="b"/>
              <a:pathLst>
                <a:path w="3893" h="3163" fill="none" extrusionOk="0">
                  <a:moveTo>
                    <a:pt x="3892" y="1"/>
                  </a:moveTo>
                  <a:lnTo>
                    <a:pt x="0" y="1"/>
                  </a:lnTo>
                  <a:lnTo>
                    <a:pt x="0" y="3163"/>
                  </a:lnTo>
                  <a:lnTo>
                    <a:pt x="3892" y="3163"/>
                  </a:lnTo>
                  <a:lnTo>
                    <a:pt x="38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6"/>
            <p:cNvSpPr/>
            <p:nvPr/>
          </p:nvSpPr>
          <p:spPr>
            <a:xfrm>
              <a:off x="1938693" y="1965853"/>
              <a:ext cx="69568" cy="369480"/>
            </a:xfrm>
            <a:custGeom>
              <a:avLst/>
              <a:gdLst/>
              <a:ahLst/>
              <a:cxnLst/>
              <a:rect l="l" t="t" r="r" b="b"/>
              <a:pathLst>
                <a:path w="3893" h="20676" extrusionOk="0">
                  <a:moveTo>
                    <a:pt x="0" y="1"/>
                  </a:moveTo>
                  <a:lnTo>
                    <a:pt x="0" y="16662"/>
                  </a:lnTo>
                  <a:lnTo>
                    <a:pt x="3892" y="20676"/>
                  </a:lnTo>
                  <a:lnTo>
                    <a:pt x="3892" y="3892"/>
                  </a:lnTo>
                  <a:lnTo>
                    <a:pt x="0" y="1"/>
                  </a:lnTo>
                  <a:close/>
                </a:path>
              </a:pathLst>
            </a:custGeom>
            <a:solidFill>
              <a:srgbClr val="C0BD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6"/>
            <p:cNvSpPr/>
            <p:nvPr/>
          </p:nvSpPr>
          <p:spPr>
            <a:xfrm>
              <a:off x="1938693" y="1965853"/>
              <a:ext cx="69568" cy="369480"/>
            </a:xfrm>
            <a:custGeom>
              <a:avLst/>
              <a:gdLst/>
              <a:ahLst/>
              <a:cxnLst/>
              <a:rect l="l" t="t" r="r" b="b"/>
              <a:pathLst>
                <a:path w="3893" h="20676" fill="none" extrusionOk="0">
                  <a:moveTo>
                    <a:pt x="0" y="1"/>
                  </a:moveTo>
                  <a:lnTo>
                    <a:pt x="0" y="16662"/>
                  </a:lnTo>
                  <a:lnTo>
                    <a:pt x="3892" y="20676"/>
                  </a:lnTo>
                  <a:lnTo>
                    <a:pt x="3892" y="389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6"/>
            <p:cNvSpPr/>
            <p:nvPr/>
          </p:nvSpPr>
          <p:spPr>
            <a:xfrm>
              <a:off x="1938693" y="2435298"/>
              <a:ext cx="47838" cy="47820"/>
            </a:xfrm>
            <a:custGeom>
              <a:avLst/>
              <a:gdLst/>
              <a:ahLst/>
              <a:cxnLst/>
              <a:rect l="l" t="t" r="r" b="b"/>
              <a:pathLst>
                <a:path w="2677" h="2676" extrusionOk="0">
                  <a:moveTo>
                    <a:pt x="0" y="0"/>
                  </a:moveTo>
                  <a:lnTo>
                    <a:pt x="0" y="1460"/>
                  </a:lnTo>
                  <a:lnTo>
                    <a:pt x="973" y="2554"/>
                  </a:lnTo>
                  <a:lnTo>
                    <a:pt x="1095" y="2676"/>
                  </a:lnTo>
                  <a:lnTo>
                    <a:pt x="2676" y="2676"/>
                  </a:lnTo>
                  <a:lnTo>
                    <a:pt x="2554" y="2554"/>
                  </a:lnTo>
                  <a:lnTo>
                    <a:pt x="0" y="0"/>
                  </a:lnTo>
                  <a:close/>
                </a:path>
              </a:pathLst>
            </a:custGeom>
            <a:solidFill>
              <a:srgbClr val="C0BD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6"/>
            <p:cNvSpPr/>
            <p:nvPr/>
          </p:nvSpPr>
          <p:spPr>
            <a:xfrm>
              <a:off x="1938693" y="2435298"/>
              <a:ext cx="47838" cy="47820"/>
            </a:xfrm>
            <a:custGeom>
              <a:avLst/>
              <a:gdLst/>
              <a:ahLst/>
              <a:cxnLst/>
              <a:rect l="l" t="t" r="r" b="b"/>
              <a:pathLst>
                <a:path w="2677" h="2676" fill="none" extrusionOk="0">
                  <a:moveTo>
                    <a:pt x="0" y="0"/>
                  </a:moveTo>
                  <a:lnTo>
                    <a:pt x="0" y="1460"/>
                  </a:lnTo>
                  <a:lnTo>
                    <a:pt x="973" y="2554"/>
                  </a:lnTo>
                  <a:lnTo>
                    <a:pt x="1095" y="2676"/>
                  </a:lnTo>
                  <a:lnTo>
                    <a:pt x="2676" y="2676"/>
                  </a:lnTo>
                  <a:lnTo>
                    <a:pt x="2554" y="255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6"/>
            <p:cNvSpPr/>
            <p:nvPr/>
          </p:nvSpPr>
          <p:spPr>
            <a:xfrm>
              <a:off x="1938693" y="1915871"/>
              <a:ext cx="69568" cy="97820"/>
            </a:xfrm>
            <a:custGeom>
              <a:avLst/>
              <a:gdLst/>
              <a:ahLst/>
              <a:cxnLst/>
              <a:rect l="l" t="t" r="r" b="b"/>
              <a:pathLst>
                <a:path w="3893" h="5474" extrusionOk="0">
                  <a:moveTo>
                    <a:pt x="0" y="0"/>
                  </a:moveTo>
                  <a:lnTo>
                    <a:pt x="0" y="1460"/>
                  </a:lnTo>
                  <a:lnTo>
                    <a:pt x="3892" y="5473"/>
                  </a:lnTo>
                  <a:lnTo>
                    <a:pt x="3892" y="3892"/>
                  </a:lnTo>
                  <a:lnTo>
                    <a:pt x="0" y="0"/>
                  </a:lnTo>
                  <a:close/>
                </a:path>
              </a:pathLst>
            </a:custGeom>
            <a:solidFill>
              <a:srgbClr val="C0BD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6"/>
            <p:cNvSpPr/>
            <p:nvPr/>
          </p:nvSpPr>
          <p:spPr>
            <a:xfrm>
              <a:off x="1938693" y="1915871"/>
              <a:ext cx="69568" cy="97820"/>
            </a:xfrm>
            <a:custGeom>
              <a:avLst/>
              <a:gdLst/>
              <a:ahLst/>
              <a:cxnLst/>
              <a:rect l="l" t="t" r="r" b="b"/>
              <a:pathLst>
                <a:path w="3893" h="5474" fill="none" extrusionOk="0">
                  <a:moveTo>
                    <a:pt x="0" y="0"/>
                  </a:moveTo>
                  <a:lnTo>
                    <a:pt x="0" y="1460"/>
                  </a:lnTo>
                  <a:lnTo>
                    <a:pt x="3892" y="5473"/>
                  </a:lnTo>
                  <a:lnTo>
                    <a:pt x="3892" y="38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6"/>
            <p:cNvSpPr/>
            <p:nvPr/>
          </p:nvSpPr>
          <p:spPr>
            <a:xfrm>
              <a:off x="1291049" y="1728968"/>
              <a:ext cx="743285" cy="780240"/>
            </a:xfrm>
            <a:custGeom>
              <a:avLst/>
              <a:gdLst/>
              <a:ahLst/>
              <a:cxnLst/>
              <a:rect l="l" t="t" r="r" b="b"/>
              <a:pathLst>
                <a:path w="41594" h="43662" extrusionOk="0">
                  <a:moveTo>
                    <a:pt x="36242" y="0"/>
                  </a:moveTo>
                  <a:lnTo>
                    <a:pt x="36242" y="1460"/>
                  </a:lnTo>
                  <a:lnTo>
                    <a:pt x="40134" y="1460"/>
                  </a:lnTo>
                  <a:lnTo>
                    <a:pt x="40134" y="4622"/>
                  </a:lnTo>
                  <a:lnTo>
                    <a:pt x="36242" y="4622"/>
                  </a:lnTo>
                  <a:lnTo>
                    <a:pt x="36242" y="6081"/>
                  </a:lnTo>
                  <a:lnTo>
                    <a:pt x="40134" y="6081"/>
                  </a:lnTo>
                  <a:lnTo>
                    <a:pt x="40134" y="14351"/>
                  </a:lnTo>
                  <a:lnTo>
                    <a:pt x="40134" y="15932"/>
                  </a:lnTo>
                  <a:lnTo>
                    <a:pt x="40134" y="17148"/>
                  </a:lnTo>
                  <a:lnTo>
                    <a:pt x="40134" y="33932"/>
                  </a:lnTo>
                  <a:lnTo>
                    <a:pt x="40134" y="42080"/>
                  </a:lnTo>
                  <a:lnTo>
                    <a:pt x="40134" y="42202"/>
                  </a:lnTo>
                  <a:lnTo>
                    <a:pt x="36242" y="42202"/>
                  </a:lnTo>
                  <a:lnTo>
                    <a:pt x="36242" y="43418"/>
                  </a:lnTo>
                  <a:lnTo>
                    <a:pt x="0" y="43418"/>
                  </a:lnTo>
                  <a:lnTo>
                    <a:pt x="0" y="43661"/>
                  </a:lnTo>
                  <a:lnTo>
                    <a:pt x="41594" y="43661"/>
                  </a:lnTo>
                  <a:lnTo>
                    <a:pt x="41594" y="42080"/>
                  </a:lnTo>
                  <a:lnTo>
                    <a:pt x="41594" y="39891"/>
                  </a:lnTo>
                  <a:lnTo>
                    <a:pt x="41594" y="37094"/>
                  </a:lnTo>
                  <a:lnTo>
                    <a:pt x="41594" y="34662"/>
                  </a:lnTo>
                  <a:lnTo>
                    <a:pt x="41594" y="31864"/>
                  </a:lnTo>
                  <a:lnTo>
                    <a:pt x="41594" y="29675"/>
                  </a:lnTo>
                  <a:lnTo>
                    <a:pt x="41594" y="26878"/>
                  </a:lnTo>
                  <a:lnTo>
                    <a:pt x="41594" y="24567"/>
                  </a:lnTo>
                  <a:lnTo>
                    <a:pt x="41594" y="21770"/>
                  </a:lnTo>
                  <a:lnTo>
                    <a:pt x="41594" y="19459"/>
                  </a:lnTo>
                  <a:lnTo>
                    <a:pt x="41594" y="16784"/>
                  </a:lnTo>
                  <a:lnTo>
                    <a:pt x="41594" y="14351"/>
                  </a:lnTo>
                  <a:lnTo>
                    <a:pt x="41594" y="11554"/>
                  </a:lnTo>
                  <a:lnTo>
                    <a:pt x="41594" y="9365"/>
                  </a:lnTo>
                  <a:lnTo>
                    <a:pt x="41594" y="6568"/>
                  </a:lnTo>
                  <a:lnTo>
                    <a:pt x="41594" y="4257"/>
                  </a:lnTo>
                  <a:lnTo>
                    <a:pt x="41594" y="1460"/>
                  </a:lnTo>
                  <a:lnTo>
                    <a:pt x="41594" y="0"/>
                  </a:lnTo>
                  <a:close/>
                </a:path>
              </a:pathLst>
            </a:custGeom>
            <a:solidFill>
              <a:srgbClr val="555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6"/>
            <p:cNvSpPr/>
            <p:nvPr/>
          </p:nvSpPr>
          <p:spPr>
            <a:xfrm>
              <a:off x="1291049" y="1728968"/>
              <a:ext cx="743285" cy="780240"/>
            </a:xfrm>
            <a:custGeom>
              <a:avLst/>
              <a:gdLst/>
              <a:ahLst/>
              <a:cxnLst/>
              <a:rect l="l" t="t" r="r" b="b"/>
              <a:pathLst>
                <a:path w="41594" h="43662" fill="none" extrusionOk="0">
                  <a:moveTo>
                    <a:pt x="41594" y="0"/>
                  </a:moveTo>
                  <a:lnTo>
                    <a:pt x="41350" y="0"/>
                  </a:lnTo>
                  <a:lnTo>
                    <a:pt x="36242" y="0"/>
                  </a:lnTo>
                  <a:lnTo>
                    <a:pt x="36242" y="1460"/>
                  </a:lnTo>
                  <a:lnTo>
                    <a:pt x="40134" y="1460"/>
                  </a:lnTo>
                  <a:lnTo>
                    <a:pt x="40134" y="4622"/>
                  </a:lnTo>
                  <a:lnTo>
                    <a:pt x="36242" y="4622"/>
                  </a:lnTo>
                  <a:lnTo>
                    <a:pt x="36242" y="6081"/>
                  </a:lnTo>
                  <a:lnTo>
                    <a:pt x="40134" y="6081"/>
                  </a:lnTo>
                  <a:lnTo>
                    <a:pt x="40134" y="14351"/>
                  </a:lnTo>
                  <a:lnTo>
                    <a:pt x="40134" y="15932"/>
                  </a:lnTo>
                  <a:lnTo>
                    <a:pt x="40134" y="17148"/>
                  </a:lnTo>
                  <a:lnTo>
                    <a:pt x="40134" y="33932"/>
                  </a:lnTo>
                  <a:lnTo>
                    <a:pt x="40134" y="42080"/>
                  </a:lnTo>
                  <a:lnTo>
                    <a:pt x="40134" y="42202"/>
                  </a:lnTo>
                  <a:lnTo>
                    <a:pt x="38918" y="42202"/>
                  </a:lnTo>
                  <a:lnTo>
                    <a:pt x="37337" y="42202"/>
                  </a:lnTo>
                  <a:lnTo>
                    <a:pt x="36242" y="42202"/>
                  </a:lnTo>
                  <a:lnTo>
                    <a:pt x="36242" y="43418"/>
                  </a:lnTo>
                  <a:lnTo>
                    <a:pt x="0" y="43418"/>
                  </a:lnTo>
                  <a:lnTo>
                    <a:pt x="0" y="43661"/>
                  </a:lnTo>
                  <a:lnTo>
                    <a:pt x="41594" y="43661"/>
                  </a:lnTo>
                  <a:lnTo>
                    <a:pt x="41594" y="42080"/>
                  </a:lnTo>
                  <a:lnTo>
                    <a:pt x="41594" y="42080"/>
                  </a:lnTo>
                  <a:lnTo>
                    <a:pt x="41594" y="39891"/>
                  </a:lnTo>
                  <a:lnTo>
                    <a:pt x="41594" y="39891"/>
                  </a:lnTo>
                  <a:lnTo>
                    <a:pt x="41594" y="37094"/>
                  </a:lnTo>
                  <a:lnTo>
                    <a:pt x="41594" y="37094"/>
                  </a:lnTo>
                  <a:lnTo>
                    <a:pt x="41594" y="34662"/>
                  </a:lnTo>
                  <a:lnTo>
                    <a:pt x="41594" y="34662"/>
                  </a:lnTo>
                  <a:lnTo>
                    <a:pt x="41594" y="31864"/>
                  </a:lnTo>
                  <a:lnTo>
                    <a:pt x="41594" y="31864"/>
                  </a:lnTo>
                  <a:lnTo>
                    <a:pt x="41594" y="29675"/>
                  </a:lnTo>
                  <a:lnTo>
                    <a:pt x="41594" y="29675"/>
                  </a:lnTo>
                  <a:lnTo>
                    <a:pt x="41594" y="26878"/>
                  </a:lnTo>
                  <a:lnTo>
                    <a:pt x="41594" y="26878"/>
                  </a:lnTo>
                  <a:lnTo>
                    <a:pt x="41594" y="24567"/>
                  </a:lnTo>
                  <a:lnTo>
                    <a:pt x="41594" y="24567"/>
                  </a:lnTo>
                  <a:lnTo>
                    <a:pt x="41594" y="21770"/>
                  </a:lnTo>
                  <a:lnTo>
                    <a:pt x="41594" y="21770"/>
                  </a:lnTo>
                  <a:lnTo>
                    <a:pt x="41594" y="19459"/>
                  </a:lnTo>
                  <a:lnTo>
                    <a:pt x="41594" y="19459"/>
                  </a:lnTo>
                  <a:lnTo>
                    <a:pt x="41594" y="16784"/>
                  </a:lnTo>
                  <a:lnTo>
                    <a:pt x="41594" y="16784"/>
                  </a:lnTo>
                  <a:lnTo>
                    <a:pt x="41594" y="14351"/>
                  </a:lnTo>
                  <a:lnTo>
                    <a:pt x="41594" y="14351"/>
                  </a:lnTo>
                  <a:lnTo>
                    <a:pt x="41594" y="11554"/>
                  </a:lnTo>
                  <a:lnTo>
                    <a:pt x="41594" y="11554"/>
                  </a:lnTo>
                  <a:lnTo>
                    <a:pt x="41594" y="9365"/>
                  </a:lnTo>
                  <a:lnTo>
                    <a:pt x="41594" y="9365"/>
                  </a:lnTo>
                  <a:lnTo>
                    <a:pt x="41594" y="6568"/>
                  </a:lnTo>
                  <a:lnTo>
                    <a:pt x="41594" y="6568"/>
                  </a:lnTo>
                  <a:lnTo>
                    <a:pt x="41594" y="4257"/>
                  </a:lnTo>
                  <a:lnTo>
                    <a:pt x="41594" y="4257"/>
                  </a:lnTo>
                  <a:lnTo>
                    <a:pt x="41594" y="1460"/>
                  </a:lnTo>
                  <a:lnTo>
                    <a:pt x="41594" y="1460"/>
                  </a:lnTo>
                  <a:lnTo>
                    <a:pt x="415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6"/>
            <p:cNvSpPr/>
            <p:nvPr/>
          </p:nvSpPr>
          <p:spPr>
            <a:xfrm>
              <a:off x="1984333" y="1548571"/>
              <a:ext cx="58703" cy="1067125"/>
            </a:xfrm>
            <a:custGeom>
              <a:avLst/>
              <a:gdLst/>
              <a:ahLst/>
              <a:cxnLst/>
              <a:rect l="l" t="t" r="r" b="b"/>
              <a:pathLst>
                <a:path w="3285" h="59716" extrusionOk="0">
                  <a:moveTo>
                    <a:pt x="2919" y="1"/>
                  </a:moveTo>
                  <a:lnTo>
                    <a:pt x="2919" y="1338"/>
                  </a:lnTo>
                  <a:lnTo>
                    <a:pt x="3284" y="1338"/>
                  </a:lnTo>
                  <a:lnTo>
                    <a:pt x="3284" y="1"/>
                  </a:lnTo>
                  <a:close/>
                  <a:moveTo>
                    <a:pt x="3041" y="1703"/>
                  </a:moveTo>
                  <a:lnTo>
                    <a:pt x="3041" y="3892"/>
                  </a:lnTo>
                  <a:lnTo>
                    <a:pt x="3284" y="3892"/>
                  </a:lnTo>
                  <a:lnTo>
                    <a:pt x="3284" y="3649"/>
                  </a:lnTo>
                  <a:lnTo>
                    <a:pt x="3284" y="1703"/>
                  </a:lnTo>
                  <a:close/>
                  <a:moveTo>
                    <a:pt x="2919" y="4136"/>
                  </a:moveTo>
                  <a:lnTo>
                    <a:pt x="2919" y="6568"/>
                  </a:lnTo>
                  <a:lnTo>
                    <a:pt x="3284" y="6568"/>
                  </a:lnTo>
                  <a:lnTo>
                    <a:pt x="3284" y="4136"/>
                  </a:lnTo>
                  <a:close/>
                  <a:moveTo>
                    <a:pt x="3041" y="6811"/>
                  </a:moveTo>
                  <a:lnTo>
                    <a:pt x="3041" y="9122"/>
                  </a:lnTo>
                  <a:lnTo>
                    <a:pt x="3284" y="9122"/>
                  </a:lnTo>
                  <a:lnTo>
                    <a:pt x="3284" y="6811"/>
                  </a:lnTo>
                  <a:close/>
                  <a:moveTo>
                    <a:pt x="2919" y="9365"/>
                  </a:moveTo>
                  <a:lnTo>
                    <a:pt x="2919" y="11555"/>
                  </a:lnTo>
                  <a:lnTo>
                    <a:pt x="3284" y="11555"/>
                  </a:lnTo>
                  <a:lnTo>
                    <a:pt x="3284" y="9365"/>
                  </a:lnTo>
                  <a:close/>
                  <a:moveTo>
                    <a:pt x="3041" y="11798"/>
                  </a:moveTo>
                  <a:lnTo>
                    <a:pt x="3041" y="14109"/>
                  </a:lnTo>
                  <a:lnTo>
                    <a:pt x="3284" y="14109"/>
                  </a:lnTo>
                  <a:lnTo>
                    <a:pt x="3284" y="11798"/>
                  </a:lnTo>
                  <a:close/>
                  <a:moveTo>
                    <a:pt x="2919" y="14352"/>
                  </a:moveTo>
                  <a:lnTo>
                    <a:pt x="2919" y="16663"/>
                  </a:lnTo>
                  <a:lnTo>
                    <a:pt x="3284" y="16663"/>
                  </a:lnTo>
                  <a:lnTo>
                    <a:pt x="3284" y="14352"/>
                  </a:lnTo>
                  <a:close/>
                  <a:moveTo>
                    <a:pt x="3041" y="16906"/>
                  </a:moveTo>
                  <a:lnTo>
                    <a:pt x="3041" y="19217"/>
                  </a:lnTo>
                  <a:lnTo>
                    <a:pt x="3284" y="19217"/>
                  </a:lnTo>
                  <a:lnTo>
                    <a:pt x="3284" y="16906"/>
                  </a:lnTo>
                  <a:close/>
                  <a:moveTo>
                    <a:pt x="2919" y="19460"/>
                  </a:moveTo>
                  <a:lnTo>
                    <a:pt x="2919" y="21649"/>
                  </a:lnTo>
                  <a:lnTo>
                    <a:pt x="3284" y="21649"/>
                  </a:lnTo>
                  <a:lnTo>
                    <a:pt x="3284" y="19460"/>
                  </a:lnTo>
                  <a:close/>
                  <a:moveTo>
                    <a:pt x="3041" y="21892"/>
                  </a:moveTo>
                  <a:lnTo>
                    <a:pt x="3041" y="24203"/>
                  </a:lnTo>
                  <a:lnTo>
                    <a:pt x="3284" y="24203"/>
                  </a:lnTo>
                  <a:lnTo>
                    <a:pt x="3284" y="21892"/>
                  </a:lnTo>
                  <a:close/>
                  <a:moveTo>
                    <a:pt x="2919" y="24446"/>
                  </a:moveTo>
                  <a:lnTo>
                    <a:pt x="2919" y="26879"/>
                  </a:lnTo>
                  <a:lnTo>
                    <a:pt x="3284" y="26879"/>
                  </a:lnTo>
                  <a:lnTo>
                    <a:pt x="3284" y="24446"/>
                  </a:lnTo>
                  <a:close/>
                  <a:moveTo>
                    <a:pt x="3041" y="27122"/>
                  </a:moveTo>
                  <a:lnTo>
                    <a:pt x="3041" y="29311"/>
                  </a:lnTo>
                  <a:lnTo>
                    <a:pt x="3284" y="29311"/>
                  </a:lnTo>
                  <a:lnTo>
                    <a:pt x="3284" y="27122"/>
                  </a:lnTo>
                  <a:close/>
                  <a:moveTo>
                    <a:pt x="2919" y="29554"/>
                  </a:moveTo>
                  <a:lnTo>
                    <a:pt x="2919" y="31865"/>
                  </a:lnTo>
                  <a:lnTo>
                    <a:pt x="3284" y="31865"/>
                  </a:lnTo>
                  <a:lnTo>
                    <a:pt x="3284" y="29554"/>
                  </a:lnTo>
                  <a:close/>
                  <a:moveTo>
                    <a:pt x="3041" y="32108"/>
                  </a:moveTo>
                  <a:lnTo>
                    <a:pt x="3041" y="34419"/>
                  </a:lnTo>
                  <a:lnTo>
                    <a:pt x="3284" y="34419"/>
                  </a:lnTo>
                  <a:lnTo>
                    <a:pt x="3284" y="32108"/>
                  </a:lnTo>
                  <a:close/>
                  <a:moveTo>
                    <a:pt x="2919" y="34662"/>
                  </a:moveTo>
                  <a:lnTo>
                    <a:pt x="2919" y="36973"/>
                  </a:lnTo>
                  <a:lnTo>
                    <a:pt x="3284" y="36973"/>
                  </a:lnTo>
                  <a:lnTo>
                    <a:pt x="3284" y="34662"/>
                  </a:lnTo>
                  <a:close/>
                  <a:moveTo>
                    <a:pt x="3041" y="37216"/>
                  </a:moveTo>
                  <a:lnTo>
                    <a:pt x="3041" y="39527"/>
                  </a:lnTo>
                  <a:lnTo>
                    <a:pt x="3284" y="39527"/>
                  </a:lnTo>
                  <a:lnTo>
                    <a:pt x="3284" y="37216"/>
                  </a:lnTo>
                  <a:close/>
                  <a:moveTo>
                    <a:pt x="2919" y="39770"/>
                  </a:moveTo>
                  <a:lnTo>
                    <a:pt x="2919" y="41959"/>
                  </a:lnTo>
                  <a:lnTo>
                    <a:pt x="3284" y="41959"/>
                  </a:lnTo>
                  <a:lnTo>
                    <a:pt x="3284" y="39770"/>
                  </a:lnTo>
                  <a:close/>
                  <a:moveTo>
                    <a:pt x="3041" y="42203"/>
                  </a:moveTo>
                  <a:lnTo>
                    <a:pt x="3041" y="44513"/>
                  </a:lnTo>
                  <a:lnTo>
                    <a:pt x="3284" y="44513"/>
                  </a:lnTo>
                  <a:lnTo>
                    <a:pt x="3284" y="42203"/>
                  </a:lnTo>
                  <a:close/>
                  <a:moveTo>
                    <a:pt x="2919" y="44757"/>
                  </a:moveTo>
                  <a:lnTo>
                    <a:pt x="2919" y="47189"/>
                  </a:lnTo>
                  <a:lnTo>
                    <a:pt x="3284" y="47189"/>
                  </a:lnTo>
                  <a:lnTo>
                    <a:pt x="3284" y="44757"/>
                  </a:lnTo>
                  <a:close/>
                  <a:moveTo>
                    <a:pt x="3041" y="47432"/>
                  </a:moveTo>
                  <a:lnTo>
                    <a:pt x="3041" y="49743"/>
                  </a:lnTo>
                  <a:lnTo>
                    <a:pt x="3284" y="49743"/>
                  </a:lnTo>
                  <a:lnTo>
                    <a:pt x="3284" y="47432"/>
                  </a:lnTo>
                  <a:close/>
                  <a:moveTo>
                    <a:pt x="2919" y="49986"/>
                  </a:moveTo>
                  <a:lnTo>
                    <a:pt x="2919" y="52175"/>
                  </a:lnTo>
                  <a:lnTo>
                    <a:pt x="3284" y="52175"/>
                  </a:lnTo>
                  <a:lnTo>
                    <a:pt x="3284" y="49986"/>
                  </a:lnTo>
                  <a:close/>
                  <a:moveTo>
                    <a:pt x="3041" y="52419"/>
                  </a:moveTo>
                  <a:lnTo>
                    <a:pt x="3041" y="54729"/>
                  </a:lnTo>
                  <a:lnTo>
                    <a:pt x="3284" y="54729"/>
                  </a:lnTo>
                  <a:lnTo>
                    <a:pt x="3284" y="52419"/>
                  </a:lnTo>
                  <a:close/>
                  <a:moveTo>
                    <a:pt x="2919" y="54973"/>
                  </a:moveTo>
                  <a:lnTo>
                    <a:pt x="2919" y="57283"/>
                  </a:lnTo>
                  <a:lnTo>
                    <a:pt x="3284" y="57283"/>
                  </a:lnTo>
                  <a:lnTo>
                    <a:pt x="3284" y="54973"/>
                  </a:lnTo>
                  <a:close/>
                  <a:moveTo>
                    <a:pt x="3041" y="57527"/>
                  </a:moveTo>
                  <a:lnTo>
                    <a:pt x="3041" y="57648"/>
                  </a:lnTo>
                  <a:lnTo>
                    <a:pt x="0" y="57648"/>
                  </a:lnTo>
                  <a:lnTo>
                    <a:pt x="0" y="59716"/>
                  </a:lnTo>
                  <a:lnTo>
                    <a:pt x="3284" y="59716"/>
                  </a:lnTo>
                  <a:lnTo>
                    <a:pt x="3284" y="57527"/>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6"/>
            <p:cNvSpPr/>
            <p:nvPr/>
          </p:nvSpPr>
          <p:spPr>
            <a:xfrm>
              <a:off x="1984333" y="2576560"/>
              <a:ext cx="58703" cy="39135"/>
            </a:xfrm>
            <a:custGeom>
              <a:avLst/>
              <a:gdLst/>
              <a:ahLst/>
              <a:cxnLst/>
              <a:rect l="l" t="t" r="r" b="b"/>
              <a:pathLst>
                <a:path w="3285" h="2190" fill="none" extrusionOk="0">
                  <a:moveTo>
                    <a:pt x="3041" y="1"/>
                  </a:moveTo>
                  <a:lnTo>
                    <a:pt x="3041" y="122"/>
                  </a:lnTo>
                  <a:lnTo>
                    <a:pt x="0" y="122"/>
                  </a:lnTo>
                  <a:lnTo>
                    <a:pt x="0" y="2190"/>
                  </a:lnTo>
                  <a:lnTo>
                    <a:pt x="3284" y="2190"/>
                  </a:lnTo>
                  <a:lnTo>
                    <a:pt x="3284" y="1"/>
                  </a:lnTo>
                  <a:lnTo>
                    <a:pt x="3284" y="1"/>
                  </a:lnTo>
                  <a:lnTo>
                    <a:pt x="3284" y="1"/>
                  </a:lnTo>
                  <a:lnTo>
                    <a:pt x="30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6"/>
            <p:cNvSpPr/>
            <p:nvPr/>
          </p:nvSpPr>
          <p:spPr>
            <a:xfrm>
              <a:off x="2036496" y="2530920"/>
              <a:ext cx="6540" cy="41315"/>
            </a:xfrm>
            <a:custGeom>
              <a:avLst/>
              <a:gdLst/>
              <a:ahLst/>
              <a:cxnLst/>
              <a:rect l="l" t="t" r="r" b="b"/>
              <a:pathLst>
                <a:path w="366" h="2312" fill="none" extrusionOk="0">
                  <a:moveTo>
                    <a:pt x="365" y="1"/>
                  </a:moveTo>
                  <a:lnTo>
                    <a:pt x="0" y="1"/>
                  </a:lnTo>
                  <a:lnTo>
                    <a:pt x="0" y="2311"/>
                  </a:lnTo>
                  <a:lnTo>
                    <a:pt x="365" y="2311"/>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6"/>
            <p:cNvSpPr/>
            <p:nvPr/>
          </p:nvSpPr>
          <p:spPr>
            <a:xfrm>
              <a:off x="2038658" y="2485280"/>
              <a:ext cx="4378" cy="41315"/>
            </a:xfrm>
            <a:custGeom>
              <a:avLst/>
              <a:gdLst/>
              <a:ahLst/>
              <a:cxnLst/>
              <a:rect l="l" t="t" r="r" b="b"/>
              <a:pathLst>
                <a:path w="245" h="2312" fill="none" extrusionOk="0">
                  <a:moveTo>
                    <a:pt x="1" y="1"/>
                  </a:moveTo>
                  <a:lnTo>
                    <a:pt x="1" y="2311"/>
                  </a:lnTo>
                  <a:lnTo>
                    <a:pt x="244" y="2311"/>
                  </a:lnTo>
                  <a:lnTo>
                    <a:pt x="244" y="1"/>
                  </a:lnTo>
                  <a:lnTo>
                    <a:pt x="244" y="1"/>
                  </a:lnTo>
                  <a:lnTo>
                    <a:pt x="24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6"/>
            <p:cNvSpPr/>
            <p:nvPr/>
          </p:nvSpPr>
          <p:spPr>
            <a:xfrm>
              <a:off x="2036496" y="2441820"/>
              <a:ext cx="6540" cy="39135"/>
            </a:xfrm>
            <a:custGeom>
              <a:avLst/>
              <a:gdLst/>
              <a:ahLst/>
              <a:cxnLst/>
              <a:rect l="l" t="t" r="r" b="b"/>
              <a:pathLst>
                <a:path w="366" h="2190" fill="none" extrusionOk="0">
                  <a:moveTo>
                    <a:pt x="365" y="0"/>
                  </a:moveTo>
                  <a:lnTo>
                    <a:pt x="0" y="0"/>
                  </a:lnTo>
                  <a:lnTo>
                    <a:pt x="0" y="2189"/>
                  </a:lnTo>
                  <a:lnTo>
                    <a:pt x="365" y="2189"/>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6"/>
            <p:cNvSpPr/>
            <p:nvPr/>
          </p:nvSpPr>
          <p:spPr>
            <a:xfrm>
              <a:off x="2038658" y="2396180"/>
              <a:ext cx="4378" cy="41298"/>
            </a:xfrm>
            <a:custGeom>
              <a:avLst/>
              <a:gdLst/>
              <a:ahLst/>
              <a:cxnLst/>
              <a:rect l="l" t="t" r="r" b="b"/>
              <a:pathLst>
                <a:path w="245" h="2311" fill="none" extrusionOk="0">
                  <a:moveTo>
                    <a:pt x="244" y="0"/>
                  </a:moveTo>
                  <a:lnTo>
                    <a:pt x="1" y="0"/>
                  </a:lnTo>
                  <a:lnTo>
                    <a:pt x="1" y="2311"/>
                  </a:lnTo>
                  <a:lnTo>
                    <a:pt x="244" y="2311"/>
                  </a:lnTo>
                  <a:lnTo>
                    <a:pt x="244" y="2311"/>
                  </a:lnTo>
                  <a:lnTo>
                    <a:pt x="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6"/>
            <p:cNvSpPr/>
            <p:nvPr/>
          </p:nvSpPr>
          <p:spPr>
            <a:xfrm>
              <a:off x="2036496" y="2348360"/>
              <a:ext cx="6540" cy="43478"/>
            </a:xfrm>
            <a:custGeom>
              <a:avLst/>
              <a:gdLst/>
              <a:ahLst/>
              <a:cxnLst/>
              <a:rect l="l" t="t" r="r" b="b"/>
              <a:pathLst>
                <a:path w="366" h="2433" fill="none" extrusionOk="0">
                  <a:moveTo>
                    <a:pt x="365" y="1"/>
                  </a:moveTo>
                  <a:lnTo>
                    <a:pt x="0" y="1"/>
                  </a:lnTo>
                  <a:lnTo>
                    <a:pt x="0" y="2433"/>
                  </a:lnTo>
                  <a:lnTo>
                    <a:pt x="365" y="2433"/>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6"/>
            <p:cNvSpPr/>
            <p:nvPr/>
          </p:nvSpPr>
          <p:spPr>
            <a:xfrm>
              <a:off x="2038658" y="2302720"/>
              <a:ext cx="4378" cy="41315"/>
            </a:xfrm>
            <a:custGeom>
              <a:avLst/>
              <a:gdLst/>
              <a:ahLst/>
              <a:cxnLst/>
              <a:rect l="l" t="t" r="r" b="b"/>
              <a:pathLst>
                <a:path w="245" h="2312" fill="none" extrusionOk="0">
                  <a:moveTo>
                    <a:pt x="1" y="1"/>
                  </a:moveTo>
                  <a:lnTo>
                    <a:pt x="1" y="2311"/>
                  </a:lnTo>
                  <a:lnTo>
                    <a:pt x="244" y="2311"/>
                  </a:lnTo>
                  <a:lnTo>
                    <a:pt x="244" y="1"/>
                  </a:lnTo>
                  <a:lnTo>
                    <a:pt x="244" y="1"/>
                  </a:lnTo>
                  <a:lnTo>
                    <a:pt x="24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6"/>
            <p:cNvSpPr/>
            <p:nvPr/>
          </p:nvSpPr>
          <p:spPr>
            <a:xfrm>
              <a:off x="2036496" y="2259261"/>
              <a:ext cx="6540" cy="39135"/>
            </a:xfrm>
            <a:custGeom>
              <a:avLst/>
              <a:gdLst/>
              <a:ahLst/>
              <a:cxnLst/>
              <a:rect l="l" t="t" r="r" b="b"/>
              <a:pathLst>
                <a:path w="366" h="2190" fill="none" extrusionOk="0">
                  <a:moveTo>
                    <a:pt x="365" y="0"/>
                  </a:moveTo>
                  <a:lnTo>
                    <a:pt x="0" y="0"/>
                  </a:lnTo>
                  <a:lnTo>
                    <a:pt x="0" y="2189"/>
                  </a:lnTo>
                  <a:lnTo>
                    <a:pt x="365" y="2189"/>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6"/>
            <p:cNvSpPr/>
            <p:nvPr/>
          </p:nvSpPr>
          <p:spPr>
            <a:xfrm>
              <a:off x="2038658" y="2213621"/>
              <a:ext cx="4378" cy="41298"/>
            </a:xfrm>
            <a:custGeom>
              <a:avLst/>
              <a:gdLst/>
              <a:ahLst/>
              <a:cxnLst/>
              <a:rect l="l" t="t" r="r" b="b"/>
              <a:pathLst>
                <a:path w="245" h="2311" fill="none" extrusionOk="0">
                  <a:moveTo>
                    <a:pt x="244" y="0"/>
                  </a:moveTo>
                  <a:lnTo>
                    <a:pt x="1" y="0"/>
                  </a:lnTo>
                  <a:lnTo>
                    <a:pt x="1" y="2311"/>
                  </a:lnTo>
                  <a:lnTo>
                    <a:pt x="244" y="2311"/>
                  </a:lnTo>
                  <a:lnTo>
                    <a:pt x="244" y="2311"/>
                  </a:lnTo>
                  <a:lnTo>
                    <a:pt x="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6"/>
            <p:cNvSpPr/>
            <p:nvPr/>
          </p:nvSpPr>
          <p:spPr>
            <a:xfrm>
              <a:off x="2036496" y="2167981"/>
              <a:ext cx="6540" cy="41298"/>
            </a:xfrm>
            <a:custGeom>
              <a:avLst/>
              <a:gdLst/>
              <a:ahLst/>
              <a:cxnLst/>
              <a:rect l="l" t="t" r="r" b="b"/>
              <a:pathLst>
                <a:path w="366" h="2311" fill="none" extrusionOk="0">
                  <a:moveTo>
                    <a:pt x="365" y="0"/>
                  </a:moveTo>
                  <a:lnTo>
                    <a:pt x="0" y="0"/>
                  </a:lnTo>
                  <a:lnTo>
                    <a:pt x="0" y="2311"/>
                  </a:lnTo>
                  <a:lnTo>
                    <a:pt x="365" y="2311"/>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6"/>
            <p:cNvSpPr/>
            <p:nvPr/>
          </p:nvSpPr>
          <p:spPr>
            <a:xfrm>
              <a:off x="2038658" y="2122341"/>
              <a:ext cx="4378" cy="41298"/>
            </a:xfrm>
            <a:custGeom>
              <a:avLst/>
              <a:gdLst/>
              <a:ahLst/>
              <a:cxnLst/>
              <a:rect l="l" t="t" r="r" b="b"/>
              <a:pathLst>
                <a:path w="245" h="2311" fill="none" extrusionOk="0">
                  <a:moveTo>
                    <a:pt x="1" y="0"/>
                  </a:moveTo>
                  <a:lnTo>
                    <a:pt x="1" y="2311"/>
                  </a:lnTo>
                  <a:lnTo>
                    <a:pt x="244" y="2311"/>
                  </a:lnTo>
                  <a:lnTo>
                    <a:pt x="244" y="0"/>
                  </a:lnTo>
                  <a:lnTo>
                    <a:pt x="244" y="0"/>
                  </a:lnTo>
                  <a:lnTo>
                    <a:pt x="24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6"/>
            <p:cNvSpPr/>
            <p:nvPr/>
          </p:nvSpPr>
          <p:spPr>
            <a:xfrm>
              <a:off x="2036496" y="2076701"/>
              <a:ext cx="6540" cy="41298"/>
            </a:xfrm>
            <a:custGeom>
              <a:avLst/>
              <a:gdLst/>
              <a:ahLst/>
              <a:cxnLst/>
              <a:rect l="l" t="t" r="r" b="b"/>
              <a:pathLst>
                <a:path w="366" h="2311" fill="none" extrusionOk="0">
                  <a:moveTo>
                    <a:pt x="365" y="0"/>
                  </a:moveTo>
                  <a:lnTo>
                    <a:pt x="0" y="0"/>
                  </a:lnTo>
                  <a:lnTo>
                    <a:pt x="0" y="2311"/>
                  </a:lnTo>
                  <a:lnTo>
                    <a:pt x="365" y="2311"/>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6"/>
            <p:cNvSpPr/>
            <p:nvPr/>
          </p:nvSpPr>
          <p:spPr>
            <a:xfrm>
              <a:off x="2038658" y="2033223"/>
              <a:ext cx="4378" cy="39135"/>
            </a:xfrm>
            <a:custGeom>
              <a:avLst/>
              <a:gdLst/>
              <a:ahLst/>
              <a:cxnLst/>
              <a:rect l="l" t="t" r="r" b="b"/>
              <a:pathLst>
                <a:path w="245" h="2190" fill="none" extrusionOk="0">
                  <a:moveTo>
                    <a:pt x="244" y="1"/>
                  </a:moveTo>
                  <a:lnTo>
                    <a:pt x="1" y="1"/>
                  </a:lnTo>
                  <a:lnTo>
                    <a:pt x="1" y="2190"/>
                  </a:lnTo>
                  <a:lnTo>
                    <a:pt x="244" y="2190"/>
                  </a:lnTo>
                  <a:lnTo>
                    <a:pt x="244" y="2190"/>
                  </a:lnTo>
                  <a:lnTo>
                    <a:pt x="2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6"/>
            <p:cNvSpPr/>
            <p:nvPr/>
          </p:nvSpPr>
          <p:spPr>
            <a:xfrm>
              <a:off x="2036496" y="1985421"/>
              <a:ext cx="6540" cy="43478"/>
            </a:xfrm>
            <a:custGeom>
              <a:avLst/>
              <a:gdLst/>
              <a:ahLst/>
              <a:cxnLst/>
              <a:rect l="l" t="t" r="r" b="b"/>
              <a:pathLst>
                <a:path w="366" h="2433" fill="none" extrusionOk="0">
                  <a:moveTo>
                    <a:pt x="365" y="0"/>
                  </a:moveTo>
                  <a:lnTo>
                    <a:pt x="0" y="0"/>
                  </a:lnTo>
                  <a:lnTo>
                    <a:pt x="0" y="2433"/>
                  </a:lnTo>
                  <a:lnTo>
                    <a:pt x="365" y="2433"/>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6"/>
            <p:cNvSpPr/>
            <p:nvPr/>
          </p:nvSpPr>
          <p:spPr>
            <a:xfrm>
              <a:off x="2038658" y="1939781"/>
              <a:ext cx="4378" cy="41298"/>
            </a:xfrm>
            <a:custGeom>
              <a:avLst/>
              <a:gdLst/>
              <a:ahLst/>
              <a:cxnLst/>
              <a:rect l="l" t="t" r="r" b="b"/>
              <a:pathLst>
                <a:path w="245" h="2311" fill="none" extrusionOk="0">
                  <a:moveTo>
                    <a:pt x="1" y="0"/>
                  </a:moveTo>
                  <a:lnTo>
                    <a:pt x="1" y="2311"/>
                  </a:lnTo>
                  <a:lnTo>
                    <a:pt x="244" y="2311"/>
                  </a:lnTo>
                  <a:lnTo>
                    <a:pt x="244" y="0"/>
                  </a:lnTo>
                  <a:lnTo>
                    <a:pt x="244" y="0"/>
                  </a:lnTo>
                  <a:lnTo>
                    <a:pt x="24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6"/>
            <p:cNvSpPr/>
            <p:nvPr/>
          </p:nvSpPr>
          <p:spPr>
            <a:xfrm>
              <a:off x="2036496" y="1896303"/>
              <a:ext cx="6540" cy="39135"/>
            </a:xfrm>
            <a:custGeom>
              <a:avLst/>
              <a:gdLst/>
              <a:ahLst/>
              <a:cxnLst/>
              <a:rect l="l" t="t" r="r" b="b"/>
              <a:pathLst>
                <a:path w="366" h="2190" fill="none" extrusionOk="0">
                  <a:moveTo>
                    <a:pt x="365" y="1"/>
                  </a:moveTo>
                  <a:lnTo>
                    <a:pt x="0" y="1"/>
                  </a:lnTo>
                  <a:lnTo>
                    <a:pt x="0" y="2190"/>
                  </a:lnTo>
                  <a:lnTo>
                    <a:pt x="365" y="2190"/>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6"/>
            <p:cNvSpPr/>
            <p:nvPr/>
          </p:nvSpPr>
          <p:spPr>
            <a:xfrm>
              <a:off x="2038658" y="1850663"/>
              <a:ext cx="4378" cy="41315"/>
            </a:xfrm>
            <a:custGeom>
              <a:avLst/>
              <a:gdLst/>
              <a:ahLst/>
              <a:cxnLst/>
              <a:rect l="l" t="t" r="r" b="b"/>
              <a:pathLst>
                <a:path w="245" h="2312" fill="none" extrusionOk="0">
                  <a:moveTo>
                    <a:pt x="1" y="1"/>
                  </a:moveTo>
                  <a:lnTo>
                    <a:pt x="1" y="2312"/>
                  </a:lnTo>
                  <a:lnTo>
                    <a:pt x="244" y="2312"/>
                  </a:lnTo>
                  <a:lnTo>
                    <a:pt x="244" y="2312"/>
                  </a:lnTo>
                  <a:lnTo>
                    <a:pt x="244" y="1"/>
                  </a:lnTo>
                  <a:lnTo>
                    <a:pt x="244" y="1"/>
                  </a:lnTo>
                  <a:lnTo>
                    <a:pt x="24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6"/>
            <p:cNvSpPr/>
            <p:nvPr/>
          </p:nvSpPr>
          <p:spPr>
            <a:xfrm>
              <a:off x="2036496" y="1805023"/>
              <a:ext cx="6540" cy="41315"/>
            </a:xfrm>
            <a:custGeom>
              <a:avLst/>
              <a:gdLst/>
              <a:ahLst/>
              <a:cxnLst/>
              <a:rect l="l" t="t" r="r" b="b"/>
              <a:pathLst>
                <a:path w="366" h="2312" fill="none" extrusionOk="0">
                  <a:moveTo>
                    <a:pt x="365" y="1"/>
                  </a:moveTo>
                  <a:lnTo>
                    <a:pt x="0" y="1"/>
                  </a:lnTo>
                  <a:lnTo>
                    <a:pt x="0" y="2312"/>
                  </a:lnTo>
                  <a:lnTo>
                    <a:pt x="365" y="2312"/>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6"/>
            <p:cNvSpPr/>
            <p:nvPr/>
          </p:nvSpPr>
          <p:spPr>
            <a:xfrm>
              <a:off x="2038658" y="1759383"/>
              <a:ext cx="4378" cy="41315"/>
            </a:xfrm>
            <a:custGeom>
              <a:avLst/>
              <a:gdLst/>
              <a:ahLst/>
              <a:cxnLst/>
              <a:rect l="l" t="t" r="r" b="b"/>
              <a:pathLst>
                <a:path w="245" h="2312" fill="none" extrusionOk="0">
                  <a:moveTo>
                    <a:pt x="1" y="1"/>
                  </a:moveTo>
                  <a:lnTo>
                    <a:pt x="1" y="2312"/>
                  </a:lnTo>
                  <a:lnTo>
                    <a:pt x="244" y="2312"/>
                  </a:lnTo>
                  <a:lnTo>
                    <a:pt x="244" y="1"/>
                  </a:lnTo>
                  <a:lnTo>
                    <a:pt x="244" y="1"/>
                  </a:lnTo>
                  <a:lnTo>
                    <a:pt x="24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2036496" y="1715923"/>
              <a:ext cx="6540" cy="39135"/>
            </a:xfrm>
            <a:custGeom>
              <a:avLst/>
              <a:gdLst/>
              <a:ahLst/>
              <a:cxnLst/>
              <a:rect l="l" t="t" r="r" b="b"/>
              <a:pathLst>
                <a:path w="366" h="2190" fill="none" extrusionOk="0">
                  <a:moveTo>
                    <a:pt x="365" y="0"/>
                  </a:moveTo>
                  <a:lnTo>
                    <a:pt x="0" y="0"/>
                  </a:lnTo>
                  <a:lnTo>
                    <a:pt x="0" y="2190"/>
                  </a:lnTo>
                  <a:lnTo>
                    <a:pt x="365" y="2190"/>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2038658" y="1670283"/>
              <a:ext cx="4378" cy="41315"/>
            </a:xfrm>
            <a:custGeom>
              <a:avLst/>
              <a:gdLst/>
              <a:ahLst/>
              <a:cxnLst/>
              <a:rect l="l" t="t" r="r" b="b"/>
              <a:pathLst>
                <a:path w="245" h="2312" fill="none" extrusionOk="0">
                  <a:moveTo>
                    <a:pt x="244" y="0"/>
                  </a:moveTo>
                  <a:lnTo>
                    <a:pt x="1" y="0"/>
                  </a:lnTo>
                  <a:lnTo>
                    <a:pt x="1" y="2311"/>
                  </a:lnTo>
                  <a:lnTo>
                    <a:pt x="244" y="2311"/>
                  </a:lnTo>
                  <a:lnTo>
                    <a:pt x="244" y="2311"/>
                  </a:lnTo>
                  <a:lnTo>
                    <a:pt x="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2036496" y="1622463"/>
              <a:ext cx="6540" cy="43496"/>
            </a:xfrm>
            <a:custGeom>
              <a:avLst/>
              <a:gdLst/>
              <a:ahLst/>
              <a:cxnLst/>
              <a:rect l="l" t="t" r="r" b="b"/>
              <a:pathLst>
                <a:path w="366" h="2434" fill="none" extrusionOk="0">
                  <a:moveTo>
                    <a:pt x="365" y="1"/>
                  </a:moveTo>
                  <a:lnTo>
                    <a:pt x="0" y="1"/>
                  </a:lnTo>
                  <a:lnTo>
                    <a:pt x="0" y="2433"/>
                  </a:lnTo>
                  <a:lnTo>
                    <a:pt x="365" y="2433"/>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2038658" y="1579003"/>
              <a:ext cx="4378" cy="39135"/>
            </a:xfrm>
            <a:custGeom>
              <a:avLst/>
              <a:gdLst/>
              <a:ahLst/>
              <a:cxnLst/>
              <a:rect l="l" t="t" r="r" b="b"/>
              <a:pathLst>
                <a:path w="245" h="2190" fill="none" extrusionOk="0">
                  <a:moveTo>
                    <a:pt x="1" y="0"/>
                  </a:moveTo>
                  <a:lnTo>
                    <a:pt x="1" y="2189"/>
                  </a:lnTo>
                  <a:lnTo>
                    <a:pt x="244" y="2189"/>
                  </a:lnTo>
                  <a:lnTo>
                    <a:pt x="244" y="1946"/>
                  </a:lnTo>
                  <a:lnTo>
                    <a:pt x="244" y="0"/>
                  </a:lnTo>
                  <a:lnTo>
                    <a:pt x="244" y="0"/>
                  </a:lnTo>
                  <a:lnTo>
                    <a:pt x="24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2036496" y="1533363"/>
              <a:ext cx="6540" cy="39135"/>
            </a:xfrm>
            <a:custGeom>
              <a:avLst/>
              <a:gdLst/>
              <a:ahLst/>
              <a:cxnLst/>
              <a:rect l="l" t="t" r="r" b="b"/>
              <a:pathLst>
                <a:path w="366" h="2190" fill="none" extrusionOk="0">
                  <a:moveTo>
                    <a:pt x="0" y="0"/>
                  </a:moveTo>
                  <a:lnTo>
                    <a:pt x="0" y="0"/>
                  </a:lnTo>
                  <a:lnTo>
                    <a:pt x="0" y="365"/>
                  </a:lnTo>
                  <a:lnTo>
                    <a:pt x="0" y="2189"/>
                  </a:lnTo>
                  <a:lnTo>
                    <a:pt x="365" y="2189"/>
                  </a:lnTo>
                  <a:lnTo>
                    <a:pt x="365" y="852"/>
                  </a:lnTo>
                  <a:lnTo>
                    <a:pt x="0" y="85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a:off x="2034316" y="1483381"/>
              <a:ext cx="2198" cy="50000"/>
            </a:xfrm>
            <a:custGeom>
              <a:avLst/>
              <a:gdLst/>
              <a:ahLst/>
              <a:cxnLst/>
              <a:rect l="l" t="t" r="r" b="b"/>
              <a:pathLst>
                <a:path w="123" h="2798" extrusionOk="0">
                  <a:moveTo>
                    <a:pt x="1" y="0"/>
                  </a:moveTo>
                  <a:lnTo>
                    <a:pt x="1" y="2797"/>
                  </a:lnTo>
                  <a:lnTo>
                    <a:pt x="122" y="2797"/>
                  </a:lnTo>
                  <a:lnTo>
                    <a:pt x="122"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6"/>
            <p:cNvSpPr/>
            <p:nvPr/>
          </p:nvSpPr>
          <p:spPr>
            <a:xfrm>
              <a:off x="2034316" y="1483381"/>
              <a:ext cx="2198" cy="50000"/>
            </a:xfrm>
            <a:custGeom>
              <a:avLst/>
              <a:gdLst/>
              <a:ahLst/>
              <a:cxnLst/>
              <a:rect l="l" t="t" r="r" b="b"/>
              <a:pathLst>
                <a:path w="123" h="2798" fill="none" extrusionOk="0">
                  <a:moveTo>
                    <a:pt x="122" y="0"/>
                  </a:moveTo>
                  <a:lnTo>
                    <a:pt x="122" y="0"/>
                  </a:lnTo>
                  <a:lnTo>
                    <a:pt x="1" y="0"/>
                  </a:lnTo>
                  <a:lnTo>
                    <a:pt x="1" y="2797"/>
                  </a:lnTo>
                  <a:lnTo>
                    <a:pt x="122" y="2797"/>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a:off x="2043018" y="1548571"/>
              <a:ext cx="18" cy="23928"/>
            </a:xfrm>
            <a:custGeom>
              <a:avLst/>
              <a:gdLst/>
              <a:ahLst/>
              <a:cxnLst/>
              <a:rect l="l" t="t" r="r" b="b"/>
              <a:pathLst>
                <a:path w="1" h="1339" extrusionOk="0">
                  <a:moveTo>
                    <a:pt x="0" y="1"/>
                  </a:moveTo>
                  <a:lnTo>
                    <a:pt x="0" y="1"/>
                  </a:lnTo>
                  <a:lnTo>
                    <a:pt x="0" y="1338"/>
                  </a:lnTo>
                  <a:lnTo>
                    <a:pt x="0" y="1338"/>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a:off x="2043018" y="1548571"/>
              <a:ext cx="18" cy="23928"/>
            </a:xfrm>
            <a:custGeom>
              <a:avLst/>
              <a:gdLst/>
              <a:ahLst/>
              <a:cxnLst/>
              <a:rect l="l" t="t" r="r" b="b"/>
              <a:pathLst>
                <a:path w="1" h="1339" fill="none" extrusionOk="0">
                  <a:moveTo>
                    <a:pt x="0" y="1"/>
                  </a:moveTo>
                  <a:lnTo>
                    <a:pt x="0" y="1"/>
                  </a:lnTo>
                  <a:lnTo>
                    <a:pt x="0" y="1338"/>
                  </a:lnTo>
                  <a:lnTo>
                    <a:pt x="0" y="133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a:off x="2034316" y="1572481"/>
              <a:ext cx="8721" cy="50000"/>
            </a:xfrm>
            <a:custGeom>
              <a:avLst/>
              <a:gdLst/>
              <a:ahLst/>
              <a:cxnLst/>
              <a:rect l="l" t="t" r="r" b="b"/>
              <a:pathLst>
                <a:path w="488" h="2798" extrusionOk="0">
                  <a:moveTo>
                    <a:pt x="1" y="0"/>
                  </a:moveTo>
                  <a:lnTo>
                    <a:pt x="1" y="2798"/>
                  </a:lnTo>
                  <a:lnTo>
                    <a:pt x="487" y="2798"/>
                  </a:lnTo>
                  <a:lnTo>
                    <a:pt x="487" y="2554"/>
                  </a:lnTo>
                  <a:lnTo>
                    <a:pt x="244" y="2554"/>
                  </a:lnTo>
                  <a:lnTo>
                    <a:pt x="244" y="365"/>
                  </a:lnTo>
                  <a:lnTo>
                    <a:pt x="487" y="365"/>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a:off x="2034316" y="1572481"/>
              <a:ext cx="8721" cy="50000"/>
            </a:xfrm>
            <a:custGeom>
              <a:avLst/>
              <a:gdLst/>
              <a:ahLst/>
              <a:cxnLst/>
              <a:rect l="l" t="t" r="r" b="b"/>
              <a:pathLst>
                <a:path w="488" h="2798" fill="none" extrusionOk="0">
                  <a:moveTo>
                    <a:pt x="1" y="0"/>
                  </a:moveTo>
                  <a:lnTo>
                    <a:pt x="1" y="2798"/>
                  </a:lnTo>
                  <a:lnTo>
                    <a:pt x="122" y="2798"/>
                  </a:lnTo>
                  <a:lnTo>
                    <a:pt x="487" y="2798"/>
                  </a:lnTo>
                  <a:lnTo>
                    <a:pt x="487" y="2554"/>
                  </a:lnTo>
                  <a:lnTo>
                    <a:pt x="487" y="2554"/>
                  </a:lnTo>
                  <a:lnTo>
                    <a:pt x="487" y="2554"/>
                  </a:lnTo>
                  <a:lnTo>
                    <a:pt x="244" y="2554"/>
                  </a:lnTo>
                  <a:lnTo>
                    <a:pt x="244" y="365"/>
                  </a:lnTo>
                  <a:lnTo>
                    <a:pt x="487" y="365"/>
                  </a:lnTo>
                  <a:lnTo>
                    <a:pt x="487" y="0"/>
                  </a:lnTo>
                  <a:lnTo>
                    <a:pt x="487" y="0"/>
                  </a:lnTo>
                  <a:lnTo>
                    <a:pt x="487" y="0"/>
                  </a:lnTo>
                  <a:lnTo>
                    <a:pt x="487" y="0"/>
                  </a:lnTo>
                  <a:lnTo>
                    <a:pt x="122"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a:off x="2043018" y="1572481"/>
              <a:ext cx="18" cy="6540"/>
            </a:xfrm>
            <a:custGeom>
              <a:avLst/>
              <a:gdLst/>
              <a:ahLst/>
              <a:cxnLst/>
              <a:rect l="l" t="t" r="r" b="b"/>
              <a:pathLst>
                <a:path w="1" h="366" extrusionOk="0">
                  <a:moveTo>
                    <a:pt x="0" y="0"/>
                  </a:moveTo>
                  <a:lnTo>
                    <a:pt x="0" y="0"/>
                  </a:lnTo>
                  <a:lnTo>
                    <a:pt x="0" y="365"/>
                  </a:lnTo>
                  <a:lnTo>
                    <a:pt x="0" y="365"/>
                  </a:lnTo>
                  <a:lnTo>
                    <a:pt x="0" y="365"/>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a:off x="2043018" y="1572481"/>
              <a:ext cx="18" cy="6540"/>
            </a:xfrm>
            <a:custGeom>
              <a:avLst/>
              <a:gdLst/>
              <a:ahLst/>
              <a:cxnLst/>
              <a:rect l="l" t="t" r="r" b="b"/>
              <a:pathLst>
                <a:path w="1" h="366" fill="none" extrusionOk="0">
                  <a:moveTo>
                    <a:pt x="0" y="0"/>
                  </a:moveTo>
                  <a:lnTo>
                    <a:pt x="0" y="0"/>
                  </a:lnTo>
                  <a:lnTo>
                    <a:pt x="0" y="365"/>
                  </a:lnTo>
                  <a:lnTo>
                    <a:pt x="0" y="365"/>
                  </a:lnTo>
                  <a:lnTo>
                    <a:pt x="0" y="36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2043018" y="1618121"/>
              <a:ext cx="18" cy="47838"/>
            </a:xfrm>
            <a:custGeom>
              <a:avLst/>
              <a:gdLst/>
              <a:ahLst/>
              <a:cxnLst/>
              <a:rect l="l" t="t" r="r" b="b"/>
              <a:pathLst>
                <a:path w="1" h="2677" extrusionOk="0">
                  <a:moveTo>
                    <a:pt x="0" y="0"/>
                  </a:moveTo>
                  <a:lnTo>
                    <a:pt x="0" y="0"/>
                  </a:lnTo>
                  <a:lnTo>
                    <a:pt x="0" y="244"/>
                  </a:lnTo>
                  <a:lnTo>
                    <a:pt x="0" y="2676"/>
                  </a:lnTo>
                  <a:lnTo>
                    <a:pt x="0" y="2676"/>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a:off x="2043018" y="1618121"/>
              <a:ext cx="18" cy="47838"/>
            </a:xfrm>
            <a:custGeom>
              <a:avLst/>
              <a:gdLst/>
              <a:ahLst/>
              <a:cxnLst/>
              <a:rect l="l" t="t" r="r" b="b"/>
              <a:pathLst>
                <a:path w="1" h="2677" fill="none" extrusionOk="0">
                  <a:moveTo>
                    <a:pt x="0" y="0"/>
                  </a:moveTo>
                  <a:lnTo>
                    <a:pt x="0" y="0"/>
                  </a:lnTo>
                  <a:lnTo>
                    <a:pt x="0" y="244"/>
                  </a:lnTo>
                  <a:lnTo>
                    <a:pt x="0" y="2676"/>
                  </a:lnTo>
                  <a:lnTo>
                    <a:pt x="0" y="267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a:off x="2034316" y="1665941"/>
              <a:ext cx="8721" cy="50000"/>
            </a:xfrm>
            <a:custGeom>
              <a:avLst/>
              <a:gdLst/>
              <a:ahLst/>
              <a:cxnLst/>
              <a:rect l="l" t="t" r="r" b="b"/>
              <a:pathLst>
                <a:path w="488" h="2798" extrusionOk="0">
                  <a:moveTo>
                    <a:pt x="1" y="0"/>
                  </a:moveTo>
                  <a:lnTo>
                    <a:pt x="1" y="2797"/>
                  </a:lnTo>
                  <a:lnTo>
                    <a:pt x="487" y="2797"/>
                  </a:lnTo>
                  <a:lnTo>
                    <a:pt x="487" y="2554"/>
                  </a:lnTo>
                  <a:lnTo>
                    <a:pt x="244" y="2554"/>
                  </a:lnTo>
                  <a:lnTo>
                    <a:pt x="244" y="243"/>
                  </a:lnTo>
                  <a:lnTo>
                    <a:pt x="487" y="243"/>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a:off x="2034316" y="1665941"/>
              <a:ext cx="8721" cy="50000"/>
            </a:xfrm>
            <a:custGeom>
              <a:avLst/>
              <a:gdLst/>
              <a:ahLst/>
              <a:cxnLst/>
              <a:rect l="l" t="t" r="r" b="b"/>
              <a:pathLst>
                <a:path w="488" h="2798" fill="none" extrusionOk="0">
                  <a:moveTo>
                    <a:pt x="487" y="0"/>
                  </a:moveTo>
                  <a:lnTo>
                    <a:pt x="487" y="0"/>
                  </a:lnTo>
                  <a:lnTo>
                    <a:pt x="122" y="0"/>
                  </a:lnTo>
                  <a:lnTo>
                    <a:pt x="1" y="0"/>
                  </a:lnTo>
                  <a:lnTo>
                    <a:pt x="1" y="2797"/>
                  </a:lnTo>
                  <a:lnTo>
                    <a:pt x="122" y="2797"/>
                  </a:lnTo>
                  <a:lnTo>
                    <a:pt x="487" y="2797"/>
                  </a:lnTo>
                  <a:lnTo>
                    <a:pt x="487" y="2554"/>
                  </a:lnTo>
                  <a:lnTo>
                    <a:pt x="244" y="2554"/>
                  </a:lnTo>
                  <a:lnTo>
                    <a:pt x="244" y="243"/>
                  </a:lnTo>
                  <a:lnTo>
                    <a:pt x="487" y="243"/>
                  </a:lnTo>
                  <a:lnTo>
                    <a:pt x="48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a:off x="2043018" y="1711581"/>
              <a:ext cx="18" cy="43478"/>
            </a:xfrm>
            <a:custGeom>
              <a:avLst/>
              <a:gdLst/>
              <a:ahLst/>
              <a:cxnLst/>
              <a:rect l="l" t="t" r="r" b="b"/>
              <a:pathLst>
                <a:path w="1" h="2433" extrusionOk="0">
                  <a:moveTo>
                    <a:pt x="0" y="0"/>
                  </a:moveTo>
                  <a:lnTo>
                    <a:pt x="0" y="0"/>
                  </a:lnTo>
                  <a:lnTo>
                    <a:pt x="0" y="243"/>
                  </a:lnTo>
                  <a:lnTo>
                    <a:pt x="0" y="2433"/>
                  </a:lnTo>
                  <a:lnTo>
                    <a:pt x="0" y="2433"/>
                  </a:lnTo>
                  <a:lnTo>
                    <a:pt x="0" y="243"/>
                  </a:lnTo>
                  <a:lnTo>
                    <a:pt x="0" y="243"/>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a:off x="2043018" y="1711581"/>
              <a:ext cx="18" cy="43478"/>
            </a:xfrm>
            <a:custGeom>
              <a:avLst/>
              <a:gdLst/>
              <a:ahLst/>
              <a:cxnLst/>
              <a:rect l="l" t="t" r="r" b="b"/>
              <a:pathLst>
                <a:path w="1" h="2433" fill="none" extrusionOk="0">
                  <a:moveTo>
                    <a:pt x="0" y="0"/>
                  </a:moveTo>
                  <a:lnTo>
                    <a:pt x="0" y="0"/>
                  </a:lnTo>
                  <a:lnTo>
                    <a:pt x="0" y="243"/>
                  </a:lnTo>
                  <a:lnTo>
                    <a:pt x="0" y="2433"/>
                  </a:lnTo>
                  <a:lnTo>
                    <a:pt x="0" y="2433"/>
                  </a:lnTo>
                  <a:lnTo>
                    <a:pt x="0"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a:off x="2043018" y="1711581"/>
              <a:ext cx="18" cy="4360"/>
            </a:xfrm>
            <a:custGeom>
              <a:avLst/>
              <a:gdLst/>
              <a:ahLst/>
              <a:cxnLst/>
              <a:rect l="l" t="t" r="r" b="b"/>
              <a:pathLst>
                <a:path w="1" h="244" extrusionOk="0">
                  <a:moveTo>
                    <a:pt x="0" y="0"/>
                  </a:moveTo>
                  <a:lnTo>
                    <a:pt x="0" y="0"/>
                  </a:lnTo>
                  <a:lnTo>
                    <a:pt x="0" y="243"/>
                  </a:lnTo>
                  <a:lnTo>
                    <a:pt x="0" y="243"/>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a:off x="2043018" y="1711581"/>
              <a:ext cx="18" cy="4360"/>
            </a:xfrm>
            <a:custGeom>
              <a:avLst/>
              <a:gdLst/>
              <a:ahLst/>
              <a:cxnLst/>
              <a:rect l="l" t="t" r="r" b="b"/>
              <a:pathLst>
                <a:path w="1" h="244" fill="none" extrusionOk="0">
                  <a:moveTo>
                    <a:pt x="0" y="0"/>
                  </a:moveTo>
                  <a:lnTo>
                    <a:pt x="0" y="0"/>
                  </a:lnTo>
                  <a:lnTo>
                    <a:pt x="0"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6"/>
            <p:cNvSpPr/>
            <p:nvPr/>
          </p:nvSpPr>
          <p:spPr>
            <a:xfrm>
              <a:off x="2034316" y="1755041"/>
              <a:ext cx="8721" cy="50000"/>
            </a:xfrm>
            <a:custGeom>
              <a:avLst/>
              <a:gdLst/>
              <a:ahLst/>
              <a:cxnLst/>
              <a:rect l="l" t="t" r="r" b="b"/>
              <a:pathLst>
                <a:path w="488" h="2798" extrusionOk="0">
                  <a:moveTo>
                    <a:pt x="1" y="1"/>
                  </a:moveTo>
                  <a:lnTo>
                    <a:pt x="1" y="2798"/>
                  </a:lnTo>
                  <a:lnTo>
                    <a:pt x="487" y="2798"/>
                  </a:lnTo>
                  <a:lnTo>
                    <a:pt x="487" y="2555"/>
                  </a:lnTo>
                  <a:lnTo>
                    <a:pt x="244" y="2555"/>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6"/>
            <p:cNvSpPr/>
            <p:nvPr/>
          </p:nvSpPr>
          <p:spPr>
            <a:xfrm>
              <a:off x="2034316" y="1755041"/>
              <a:ext cx="8721" cy="50000"/>
            </a:xfrm>
            <a:custGeom>
              <a:avLst/>
              <a:gdLst/>
              <a:ahLst/>
              <a:cxnLst/>
              <a:rect l="l" t="t" r="r" b="b"/>
              <a:pathLst>
                <a:path w="488" h="2798" fill="none" extrusionOk="0">
                  <a:moveTo>
                    <a:pt x="1" y="1"/>
                  </a:moveTo>
                  <a:lnTo>
                    <a:pt x="1" y="2798"/>
                  </a:lnTo>
                  <a:lnTo>
                    <a:pt x="1" y="2798"/>
                  </a:lnTo>
                  <a:lnTo>
                    <a:pt x="122" y="2798"/>
                  </a:lnTo>
                  <a:lnTo>
                    <a:pt x="487" y="2798"/>
                  </a:lnTo>
                  <a:lnTo>
                    <a:pt x="487" y="2555"/>
                  </a:lnTo>
                  <a:lnTo>
                    <a:pt x="487" y="2555"/>
                  </a:lnTo>
                  <a:lnTo>
                    <a:pt x="487" y="2555"/>
                  </a:lnTo>
                  <a:lnTo>
                    <a:pt x="244" y="2555"/>
                  </a:lnTo>
                  <a:lnTo>
                    <a:pt x="244" y="244"/>
                  </a:lnTo>
                  <a:lnTo>
                    <a:pt x="487" y="244"/>
                  </a:lnTo>
                  <a:lnTo>
                    <a:pt x="487" y="1"/>
                  </a:lnTo>
                  <a:lnTo>
                    <a:pt x="487" y="1"/>
                  </a:lnTo>
                  <a:lnTo>
                    <a:pt x="487" y="1"/>
                  </a:lnTo>
                  <a:lnTo>
                    <a:pt x="487" y="1"/>
                  </a:lnTo>
                  <a:lnTo>
                    <a:pt x="122"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a:off x="2043018" y="1755041"/>
              <a:ext cx="18" cy="4360"/>
            </a:xfrm>
            <a:custGeom>
              <a:avLst/>
              <a:gdLst/>
              <a:ahLst/>
              <a:cxnLst/>
              <a:rect l="l" t="t" r="r" b="b"/>
              <a:pathLst>
                <a:path w="1" h="244" extrusionOk="0">
                  <a:moveTo>
                    <a:pt x="0" y="1"/>
                  </a:moveTo>
                  <a:lnTo>
                    <a:pt x="0" y="1"/>
                  </a:lnTo>
                  <a:lnTo>
                    <a:pt x="0" y="244"/>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a:off x="2043018" y="1755041"/>
              <a:ext cx="18" cy="4360"/>
            </a:xfrm>
            <a:custGeom>
              <a:avLst/>
              <a:gdLst/>
              <a:ahLst/>
              <a:cxnLst/>
              <a:rect l="l" t="t" r="r" b="b"/>
              <a:pathLst>
                <a:path w="1" h="244" fill="none" extrusionOk="0">
                  <a:moveTo>
                    <a:pt x="0" y="1"/>
                  </a:moveTo>
                  <a:lnTo>
                    <a:pt x="0" y="1"/>
                  </a:lnTo>
                  <a:lnTo>
                    <a:pt x="0" y="244"/>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a:off x="2043018" y="1800681"/>
              <a:ext cx="18" cy="45658"/>
            </a:xfrm>
            <a:custGeom>
              <a:avLst/>
              <a:gdLst/>
              <a:ahLst/>
              <a:cxnLst/>
              <a:rect l="l" t="t" r="r" b="b"/>
              <a:pathLst>
                <a:path w="1" h="2555" extrusionOk="0">
                  <a:moveTo>
                    <a:pt x="0" y="1"/>
                  </a:moveTo>
                  <a:lnTo>
                    <a:pt x="0" y="1"/>
                  </a:lnTo>
                  <a:lnTo>
                    <a:pt x="0" y="244"/>
                  </a:lnTo>
                  <a:lnTo>
                    <a:pt x="0" y="2555"/>
                  </a:lnTo>
                  <a:lnTo>
                    <a:pt x="0" y="2555"/>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a:off x="2043018" y="1800681"/>
              <a:ext cx="18" cy="45658"/>
            </a:xfrm>
            <a:custGeom>
              <a:avLst/>
              <a:gdLst/>
              <a:ahLst/>
              <a:cxnLst/>
              <a:rect l="l" t="t" r="r" b="b"/>
              <a:pathLst>
                <a:path w="1" h="2555" fill="none" extrusionOk="0">
                  <a:moveTo>
                    <a:pt x="0" y="1"/>
                  </a:moveTo>
                  <a:lnTo>
                    <a:pt x="0" y="1"/>
                  </a:lnTo>
                  <a:lnTo>
                    <a:pt x="0" y="244"/>
                  </a:lnTo>
                  <a:lnTo>
                    <a:pt x="0" y="2555"/>
                  </a:lnTo>
                  <a:lnTo>
                    <a:pt x="0" y="255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2034316" y="1846321"/>
              <a:ext cx="8721" cy="50000"/>
            </a:xfrm>
            <a:custGeom>
              <a:avLst/>
              <a:gdLst/>
              <a:ahLst/>
              <a:cxnLst/>
              <a:rect l="l" t="t" r="r" b="b"/>
              <a:pathLst>
                <a:path w="488" h="2798" extrusionOk="0">
                  <a:moveTo>
                    <a:pt x="1" y="1"/>
                  </a:moveTo>
                  <a:lnTo>
                    <a:pt x="1" y="2798"/>
                  </a:lnTo>
                  <a:lnTo>
                    <a:pt x="487" y="2798"/>
                  </a:lnTo>
                  <a:lnTo>
                    <a:pt x="487" y="2555"/>
                  </a:lnTo>
                  <a:lnTo>
                    <a:pt x="244" y="2555"/>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a:off x="2034316" y="1846321"/>
              <a:ext cx="8721" cy="50000"/>
            </a:xfrm>
            <a:custGeom>
              <a:avLst/>
              <a:gdLst/>
              <a:ahLst/>
              <a:cxnLst/>
              <a:rect l="l" t="t" r="r" b="b"/>
              <a:pathLst>
                <a:path w="488" h="2798" fill="none" extrusionOk="0">
                  <a:moveTo>
                    <a:pt x="1" y="1"/>
                  </a:moveTo>
                  <a:lnTo>
                    <a:pt x="1" y="2798"/>
                  </a:lnTo>
                  <a:lnTo>
                    <a:pt x="1" y="2798"/>
                  </a:lnTo>
                  <a:lnTo>
                    <a:pt x="122" y="2798"/>
                  </a:lnTo>
                  <a:lnTo>
                    <a:pt x="487" y="2798"/>
                  </a:lnTo>
                  <a:lnTo>
                    <a:pt x="487" y="2555"/>
                  </a:lnTo>
                  <a:lnTo>
                    <a:pt x="244" y="2555"/>
                  </a:lnTo>
                  <a:lnTo>
                    <a:pt x="244" y="244"/>
                  </a:lnTo>
                  <a:lnTo>
                    <a:pt x="487" y="244"/>
                  </a:lnTo>
                  <a:lnTo>
                    <a:pt x="487" y="1"/>
                  </a:lnTo>
                  <a:lnTo>
                    <a:pt x="487" y="1"/>
                  </a:lnTo>
                  <a:lnTo>
                    <a:pt x="487" y="1"/>
                  </a:lnTo>
                  <a:lnTo>
                    <a:pt x="487" y="1"/>
                  </a:lnTo>
                  <a:lnTo>
                    <a:pt x="122"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a:off x="2043018" y="1846321"/>
              <a:ext cx="18" cy="4360"/>
            </a:xfrm>
            <a:custGeom>
              <a:avLst/>
              <a:gdLst/>
              <a:ahLst/>
              <a:cxnLst/>
              <a:rect l="l" t="t" r="r" b="b"/>
              <a:pathLst>
                <a:path w="1" h="244" extrusionOk="0">
                  <a:moveTo>
                    <a:pt x="0" y="1"/>
                  </a:moveTo>
                  <a:lnTo>
                    <a:pt x="0" y="1"/>
                  </a:lnTo>
                  <a:lnTo>
                    <a:pt x="0" y="244"/>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a:off x="2043018" y="1846321"/>
              <a:ext cx="18" cy="4360"/>
            </a:xfrm>
            <a:custGeom>
              <a:avLst/>
              <a:gdLst/>
              <a:ahLst/>
              <a:cxnLst/>
              <a:rect l="l" t="t" r="r" b="b"/>
              <a:pathLst>
                <a:path w="1" h="244" fill="none" extrusionOk="0">
                  <a:moveTo>
                    <a:pt x="0" y="1"/>
                  </a:moveTo>
                  <a:lnTo>
                    <a:pt x="0" y="1"/>
                  </a:lnTo>
                  <a:lnTo>
                    <a:pt x="0" y="244"/>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2043018" y="1891961"/>
              <a:ext cx="18" cy="43478"/>
            </a:xfrm>
            <a:custGeom>
              <a:avLst/>
              <a:gdLst/>
              <a:ahLst/>
              <a:cxnLst/>
              <a:rect l="l" t="t" r="r" b="b"/>
              <a:pathLst>
                <a:path w="1" h="2433" extrusionOk="0">
                  <a:moveTo>
                    <a:pt x="0" y="1"/>
                  </a:moveTo>
                  <a:lnTo>
                    <a:pt x="0" y="1"/>
                  </a:lnTo>
                  <a:lnTo>
                    <a:pt x="0" y="244"/>
                  </a:lnTo>
                  <a:lnTo>
                    <a:pt x="0" y="2433"/>
                  </a:lnTo>
                  <a:lnTo>
                    <a:pt x="0" y="2433"/>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a:off x="2043018" y="1891961"/>
              <a:ext cx="18" cy="43478"/>
            </a:xfrm>
            <a:custGeom>
              <a:avLst/>
              <a:gdLst/>
              <a:ahLst/>
              <a:cxnLst/>
              <a:rect l="l" t="t" r="r" b="b"/>
              <a:pathLst>
                <a:path w="1" h="2433" fill="none" extrusionOk="0">
                  <a:moveTo>
                    <a:pt x="0" y="1"/>
                  </a:moveTo>
                  <a:lnTo>
                    <a:pt x="0" y="1"/>
                  </a:lnTo>
                  <a:lnTo>
                    <a:pt x="0" y="244"/>
                  </a:lnTo>
                  <a:lnTo>
                    <a:pt x="0" y="2433"/>
                  </a:lnTo>
                  <a:lnTo>
                    <a:pt x="0" y="2433"/>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a:off x="2043018" y="1891961"/>
              <a:ext cx="18" cy="4360"/>
            </a:xfrm>
            <a:custGeom>
              <a:avLst/>
              <a:gdLst/>
              <a:ahLst/>
              <a:cxnLst/>
              <a:rect l="l" t="t" r="r" b="b"/>
              <a:pathLst>
                <a:path w="1" h="244" extrusionOk="0">
                  <a:moveTo>
                    <a:pt x="0" y="1"/>
                  </a:moveTo>
                  <a:lnTo>
                    <a:pt x="0" y="1"/>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a:off x="2043018" y="1891961"/>
              <a:ext cx="18" cy="4360"/>
            </a:xfrm>
            <a:custGeom>
              <a:avLst/>
              <a:gdLst/>
              <a:ahLst/>
              <a:cxnLst/>
              <a:rect l="l" t="t" r="r" b="b"/>
              <a:pathLst>
                <a:path w="1" h="244" fill="none" extrusionOk="0">
                  <a:moveTo>
                    <a:pt x="0" y="1"/>
                  </a:moveTo>
                  <a:lnTo>
                    <a:pt x="0" y="1"/>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a:off x="2034316" y="1935420"/>
              <a:ext cx="8721" cy="50018"/>
            </a:xfrm>
            <a:custGeom>
              <a:avLst/>
              <a:gdLst/>
              <a:ahLst/>
              <a:cxnLst/>
              <a:rect l="l" t="t" r="r" b="b"/>
              <a:pathLst>
                <a:path w="488" h="2799" extrusionOk="0">
                  <a:moveTo>
                    <a:pt x="1" y="1"/>
                  </a:moveTo>
                  <a:lnTo>
                    <a:pt x="1" y="2798"/>
                  </a:lnTo>
                  <a:lnTo>
                    <a:pt x="487" y="2798"/>
                  </a:lnTo>
                  <a:lnTo>
                    <a:pt x="487" y="2555"/>
                  </a:lnTo>
                  <a:lnTo>
                    <a:pt x="244" y="2555"/>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a:off x="2034316" y="1935420"/>
              <a:ext cx="8721" cy="50018"/>
            </a:xfrm>
            <a:custGeom>
              <a:avLst/>
              <a:gdLst/>
              <a:ahLst/>
              <a:cxnLst/>
              <a:rect l="l" t="t" r="r" b="b"/>
              <a:pathLst>
                <a:path w="488" h="2799" fill="none" extrusionOk="0">
                  <a:moveTo>
                    <a:pt x="1" y="1"/>
                  </a:moveTo>
                  <a:lnTo>
                    <a:pt x="1" y="2798"/>
                  </a:lnTo>
                  <a:lnTo>
                    <a:pt x="1" y="2798"/>
                  </a:lnTo>
                  <a:lnTo>
                    <a:pt x="122" y="2798"/>
                  </a:lnTo>
                  <a:lnTo>
                    <a:pt x="487" y="2798"/>
                  </a:lnTo>
                  <a:lnTo>
                    <a:pt x="487" y="2555"/>
                  </a:lnTo>
                  <a:lnTo>
                    <a:pt x="487" y="2555"/>
                  </a:lnTo>
                  <a:lnTo>
                    <a:pt x="487" y="2555"/>
                  </a:lnTo>
                  <a:lnTo>
                    <a:pt x="244" y="2555"/>
                  </a:lnTo>
                  <a:lnTo>
                    <a:pt x="244" y="244"/>
                  </a:lnTo>
                  <a:lnTo>
                    <a:pt x="487" y="244"/>
                  </a:lnTo>
                  <a:lnTo>
                    <a:pt x="487" y="1"/>
                  </a:lnTo>
                  <a:lnTo>
                    <a:pt x="487" y="1"/>
                  </a:lnTo>
                  <a:lnTo>
                    <a:pt x="487" y="1"/>
                  </a:lnTo>
                  <a:lnTo>
                    <a:pt x="487" y="1"/>
                  </a:lnTo>
                  <a:lnTo>
                    <a:pt x="122"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6"/>
            <p:cNvSpPr/>
            <p:nvPr/>
          </p:nvSpPr>
          <p:spPr>
            <a:xfrm>
              <a:off x="2043018" y="1935420"/>
              <a:ext cx="18" cy="4378"/>
            </a:xfrm>
            <a:custGeom>
              <a:avLst/>
              <a:gdLst/>
              <a:ahLst/>
              <a:cxnLst/>
              <a:rect l="l" t="t" r="r" b="b"/>
              <a:pathLst>
                <a:path w="1" h="245" extrusionOk="0">
                  <a:moveTo>
                    <a:pt x="0" y="1"/>
                  </a:moveTo>
                  <a:lnTo>
                    <a:pt x="0" y="1"/>
                  </a:lnTo>
                  <a:lnTo>
                    <a:pt x="0" y="244"/>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6"/>
            <p:cNvSpPr/>
            <p:nvPr/>
          </p:nvSpPr>
          <p:spPr>
            <a:xfrm>
              <a:off x="2043018" y="1935420"/>
              <a:ext cx="18" cy="4378"/>
            </a:xfrm>
            <a:custGeom>
              <a:avLst/>
              <a:gdLst/>
              <a:ahLst/>
              <a:cxnLst/>
              <a:rect l="l" t="t" r="r" b="b"/>
              <a:pathLst>
                <a:path w="1" h="245" fill="none" extrusionOk="0">
                  <a:moveTo>
                    <a:pt x="0" y="1"/>
                  </a:moveTo>
                  <a:lnTo>
                    <a:pt x="0" y="1"/>
                  </a:lnTo>
                  <a:lnTo>
                    <a:pt x="0" y="244"/>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6"/>
            <p:cNvSpPr/>
            <p:nvPr/>
          </p:nvSpPr>
          <p:spPr>
            <a:xfrm>
              <a:off x="2043018" y="1981060"/>
              <a:ext cx="18" cy="47838"/>
            </a:xfrm>
            <a:custGeom>
              <a:avLst/>
              <a:gdLst/>
              <a:ahLst/>
              <a:cxnLst/>
              <a:rect l="l" t="t" r="r" b="b"/>
              <a:pathLst>
                <a:path w="1" h="2677" extrusionOk="0">
                  <a:moveTo>
                    <a:pt x="0" y="1"/>
                  </a:moveTo>
                  <a:lnTo>
                    <a:pt x="0" y="1"/>
                  </a:lnTo>
                  <a:lnTo>
                    <a:pt x="0" y="244"/>
                  </a:lnTo>
                  <a:lnTo>
                    <a:pt x="0" y="2677"/>
                  </a:lnTo>
                  <a:lnTo>
                    <a:pt x="0" y="2677"/>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a:off x="2043018" y="1981060"/>
              <a:ext cx="18" cy="47838"/>
            </a:xfrm>
            <a:custGeom>
              <a:avLst/>
              <a:gdLst/>
              <a:ahLst/>
              <a:cxnLst/>
              <a:rect l="l" t="t" r="r" b="b"/>
              <a:pathLst>
                <a:path w="1" h="2677" fill="none" extrusionOk="0">
                  <a:moveTo>
                    <a:pt x="0" y="1"/>
                  </a:moveTo>
                  <a:lnTo>
                    <a:pt x="0" y="1"/>
                  </a:lnTo>
                  <a:lnTo>
                    <a:pt x="0" y="244"/>
                  </a:lnTo>
                  <a:lnTo>
                    <a:pt x="0" y="2677"/>
                  </a:lnTo>
                  <a:lnTo>
                    <a:pt x="0" y="267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6"/>
            <p:cNvSpPr/>
            <p:nvPr/>
          </p:nvSpPr>
          <p:spPr>
            <a:xfrm>
              <a:off x="2034316" y="2028881"/>
              <a:ext cx="8721" cy="47838"/>
            </a:xfrm>
            <a:custGeom>
              <a:avLst/>
              <a:gdLst/>
              <a:ahLst/>
              <a:cxnLst/>
              <a:rect l="l" t="t" r="r" b="b"/>
              <a:pathLst>
                <a:path w="488" h="2677" extrusionOk="0">
                  <a:moveTo>
                    <a:pt x="1" y="1"/>
                  </a:moveTo>
                  <a:lnTo>
                    <a:pt x="1" y="2676"/>
                  </a:lnTo>
                  <a:lnTo>
                    <a:pt x="487" y="2676"/>
                  </a:lnTo>
                  <a:lnTo>
                    <a:pt x="487" y="2433"/>
                  </a:lnTo>
                  <a:lnTo>
                    <a:pt x="244" y="2433"/>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6"/>
            <p:cNvSpPr/>
            <p:nvPr/>
          </p:nvSpPr>
          <p:spPr>
            <a:xfrm>
              <a:off x="2034316" y="2028881"/>
              <a:ext cx="8721" cy="47838"/>
            </a:xfrm>
            <a:custGeom>
              <a:avLst/>
              <a:gdLst/>
              <a:ahLst/>
              <a:cxnLst/>
              <a:rect l="l" t="t" r="r" b="b"/>
              <a:pathLst>
                <a:path w="488" h="2677" fill="none" extrusionOk="0">
                  <a:moveTo>
                    <a:pt x="487" y="1"/>
                  </a:moveTo>
                  <a:lnTo>
                    <a:pt x="487" y="1"/>
                  </a:lnTo>
                  <a:lnTo>
                    <a:pt x="122" y="1"/>
                  </a:lnTo>
                  <a:lnTo>
                    <a:pt x="1" y="1"/>
                  </a:lnTo>
                  <a:lnTo>
                    <a:pt x="1" y="1"/>
                  </a:lnTo>
                  <a:lnTo>
                    <a:pt x="1" y="2676"/>
                  </a:lnTo>
                  <a:lnTo>
                    <a:pt x="1" y="2676"/>
                  </a:lnTo>
                  <a:lnTo>
                    <a:pt x="122" y="2676"/>
                  </a:lnTo>
                  <a:lnTo>
                    <a:pt x="487" y="2676"/>
                  </a:lnTo>
                  <a:lnTo>
                    <a:pt x="487" y="2433"/>
                  </a:lnTo>
                  <a:lnTo>
                    <a:pt x="244" y="2433"/>
                  </a:lnTo>
                  <a:lnTo>
                    <a:pt x="244" y="244"/>
                  </a:lnTo>
                  <a:lnTo>
                    <a:pt x="487" y="244"/>
                  </a:lnTo>
                  <a:lnTo>
                    <a:pt x="4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6"/>
            <p:cNvSpPr/>
            <p:nvPr/>
          </p:nvSpPr>
          <p:spPr>
            <a:xfrm>
              <a:off x="2043018" y="2072340"/>
              <a:ext cx="18" cy="45658"/>
            </a:xfrm>
            <a:custGeom>
              <a:avLst/>
              <a:gdLst/>
              <a:ahLst/>
              <a:cxnLst/>
              <a:rect l="l" t="t" r="r" b="b"/>
              <a:pathLst>
                <a:path w="1" h="2555" extrusionOk="0">
                  <a:moveTo>
                    <a:pt x="0" y="1"/>
                  </a:moveTo>
                  <a:lnTo>
                    <a:pt x="0" y="1"/>
                  </a:lnTo>
                  <a:lnTo>
                    <a:pt x="0" y="244"/>
                  </a:lnTo>
                  <a:lnTo>
                    <a:pt x="0" y="2555"/>
                  </a:lnTo>
                  <a:lnTo>
                    <a:pt x="0" y="2555"/>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6"/>
            <p:cNvSpPr/>
            <p:nvPr/>
          </p:nvSpPr>
          <p:spPr>
            <a:xfrm>
              <a:off x="2043018" y="2072340"/>
              <a:ext cx="18" cy="45658"/>
            </a:xfrm>
            <a:custGeom>
              <a:avLst/>
              <a:gdLst/>
              <a:ahLst/>
              <a:cxnLst/>
              <a:rect l="l" t="t" r="r" b="b"/>
              <a:pathLst>
                <a:path w="1" h="2555" fill="none" extrusionOk="0">
                  <a:moveTo>
                    <a:pt x="0" y="1"/>
                  </a:moveTo>
                  <a:lnTo>
                    <a:pt x="0" y="1"/>
                  </a:lnTo>
                  <a:lnTo>
                    <a:pt x="0" y="244"/>
                  </a:lnTo>
                  <a:lnTo>
                    <a:pt x="0" y="2555"/>
                  </a:lnTo>
                  <a:lnTo>
                    <a:pt x="0" y="2555"/>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6"/>
            <p:cNvSpPr/>
            <p:nvPr/>
          </p:nvSpPr>
          <p:spPr>
            <a:xfrm>
              <a:off x="2043018" y="2072340"/>
              <a:ext cx="18" cy="4378"/>
            </a:xfrm>
            <a:custGeom>
              <a:avLst/>
              <a:gdLst/>
              <a:ahLst/>
              <a:cxnLst/>
              <a:rect l="l" t="t" r="r" b="b"/>
              <a:pathLst>
                <a:path w="1" h="245" extrusionOk="0">
                  <a:moveTo>
                    <a:pt x="0" y="1"/>
                  </a:moveTo>
                  <a:lnTo>
                    <a:pt x="0" y="1"/>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6"/>
            <p:cNvSpPr/>
            <p:nvPr/>
          </p:nvSpPr>
          <p:spPr>
            <a:xfrm>
              <a:off x="2043018" y="2072340"/>
              <a:ext cx="18" cy="4378"/>
            </a:xfrm>
            <a:custGeom>
              <a:avLst/>
              <a:gdLst/>
              <a:ahLst/>
              <a:cxnLst/>
              <a:rect l="l" t="t" r="r" b="b"/>
              <a:pathLst>
                <a:path w="1" h="245" fill="none" extrusionOk="0">
                  <a:moveTo>
                    <a:pt x="0" y="1"/>
                  </a:moveTo>
                  <a:lnTo>
                    <a:pt x="0" y="1"/>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6"/>
            <p:cNvSpPr/>
            <p:nvPr/>
          </p:nvSpPr>
          <p:spPr>
            <a:xfrm>
              <a:off x="2034316" y="2117980"/>
              <a:ext cx="8721" cy="50018"/>
            </a:xfrm>
            <a:custGeom>
              <a:avLst/>
              <a:gdLst/>
              <a:ahLst/>
              <a:cxnLst/>
              <a:rect l="l" t="t" r="r" b="b"/>
              <a:pathLst>
                <a:path w="488" h="2799" extrusionOk="0">
                  <a:moveTo>
                    <a:pt x="1" y="1"/>
                  </a:moveTo>
                  <a:lnTo>
                    <a:pt x="1" y="2798"/>
                  </a:lnTo>
                  <a:lnTo>
                    <a:pt x="487" y="2798"/>
                  </a:lnTo>
                  <a:lnTo>
                    <a:pt x="487" y="2555"/>
                  </a:lnTo>
                  <a:lnTo>
                    <a:pt x="244" y="2555"/>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6"/>
            <p:cNvSpPr/>
            <p:nvPr/>
          </p:nvSpPr>
          <p:spPr>
            <a:xfrm>
              <a:off x="2034316" y="2117980"/>
              <a:ext cx="8721" cy="50018"/>
            </a:xfrm>
            <a:custGeom>
              <a:avLst/>
              <a:gdLst/>
              <a:ahLst/>
              <a:cxnLst/>
              <a:rect l="l" t="t" r="r" b="b"/>
              <a:pathLst>
                <a:path w="488" h="2799" fill="none" extrusionOk="0">
                  <a:moveTo>
                    <a:pt x="1" y="1"/>
                  </a:moveTo>
                  <a:lnTo>
                    <a:pt x="1" y="2798"/>
                  </a:lnTo>
                  <a:lnTo>
                    <a:pt x="1" y="2798"/>
                  </a:lnTo>
                  <a:lnTo>
                    <a:pt x="122" y="2798"/>
                  </a:lnTo>
                  <a:lnTo>
                    <a:pt x="487" y="2798"/>
                  </a:lnTo>
                  <a:lnTo>
                    <a:pt x="487" y="2555"/>
                  </a:lnTo>
                  <a:lnTo>
                    <a:pt x="487" y="2555"/>
                  </a:lnTo>
                  <a:lnTo>
                    <a:pt x="487" y="2555"/>
                  </a:lnTo>
                  <a:lnTo>
                    <a:pt x="244" y="2555"/>
                  </a:lnTo>
                  <a:lnTo>
                    <a:pt x="244" y="244"/>
                  </a:lnTo>
                  <a:lnTo>
                    <a:pt x="487" y="244"/>
                  </a:lnTo>
                  <a:lnTo>
                    <a:pt x="487" y="1"/>
                  </a:lnTo>
                  <a:lnTo>
                    <a:pt x="487" y="1"/>
                  </a:lnTo>
                  <a:lnTo>
                    <a:pt x="487" y="1"/>
                  </a:lnTo>
                  <a:lnTo>
                    <a:pt x="487" y="1"/>
                  </a:lnTo>
                  <a:lnTo>
                    <a:pt x="122"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6"/>
            <p:cNvSpPr/>
            <p:nvPr/>
          </p:nvSpPr>
          <p:spPr>
            <a:xfrm>
              <a:off x="2043018" y="2117980"/>
              <a:ext cx="18" cy="4378"/>
            </a:xfrm>
            <a:custGeom>
              <a:avLst/>
              <a:gdLst/>
              <a:ahLst/>
              <a:cxnLst/>
              <a:rect l="l" t="t" r="r" b="b"/>
              <a:pathLst>
                <a:path w="1" h="245" extrusionOk="0">
                  <a:moveTo>
                    <a:pt x="0" y="1"/>
                  </a:moveTo>
                  <a:lnTo>
                    <a:pt x="0" y="1"/>
                  </a:lnTo>
                  <a:lnTo>
                    <a:pt x="0" y="244"/>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6"/>
            <p:cNvSpPr/>
            <p:nvPr/>
          </p:nvSpPr>
          <p:spPr>
            <a:xfrm>
              <a:off x="2043018" y="2117980"/>
              <a:ext cx="18" cy="4378"/>
            </a:xfrm>
            <a:custGeom>
              <a:avLst/>
              <a:gdLst/>
              <a:ahLst/>
              <a:cxnLst/>
              <a:rect l="l" t="t" r="r" b="b"/>
              <a:pathLst>
                <a:path w="1" h="245" fill="none" extrusionOk="0">
                  <a:moveTo>
                    <a:pt x="0" y="1"/>
                  </a:moveTo>
                  <a:lnTo>
                    <a:pt x="0" y="1"/>
                  </a:lnTo>
                  <a:lnTo>
                    <a:pt x="0" y="244"/>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6"/>
            <p:cNvSpPr/>
            <p:nvPr/>
          </p:nvSpPr>
          <p:spPr>
            <a:xfrm>
              <a:off x="2043018" y="2163620"/>
              <a:ext cx="18" cy="45658"/>
            </a:xfrm>
            <a:custGeom>
              <a:avLst/>
              <a:gdLst/>
              <a:ahLst/>
              <a:cxnLst/>
              <a:rect l="l" t="t" r="r" b="b"/>
              <a:pathLst>
                <a:path w="1" h="2555" extrusionOk="0">
                  <a:moveTo>
                    <a:pt x="0" y="1"/>
                  </a:moveTo>
                  <a:lnTo>
                    <a:pt x="0" y="1"/>
                  </a:lnTo>
                  <a:lnTo>
                    <a:pt x="0" y="244"/>
                  </a:lnTo>
                  <a:lnTo>
                    <a:pt x="0" y="2555"/>
                  </a:lnTo>
                  <a:lnTo>
                    <a:pt x="0" y="2555"/>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6"/>
            <p:cNvSpPr/>
            <p:nvPr/>
          </p:nvSpPr>
          <p:spPr>
            <a:xfrm>
              <a:off x="2043018" y="2163620"/>
              <a:ext cx="18" cy="45658"/>
            </a:xfrm>
            <a:custGeom>
              <a:avLst/>
              <a:gdLst/>
              <a:ahLst/>
              <a:cxnLst/>
              <a:rect l="l" t="t" r="r" b="b"/>
              <a:pathLst>
                <a:path w="1" h="2555" fill="none" extrusionOk="0">
                  <a:moveTo>
                    <a:pt x="0" y="1"/>
                  </a:moveTo>
                  <a:lnTo>
                    <a:pt x="0" y="1"/>
                  </a:lnTo>
                  <a:lnTo>
                    <a:pt x="0" y="244"/>
                  </a:lnTo>
                  <a:lnTo>
                    <a:pt x="0" y="2555"/>
                  </a:lnTo>
                  <a:lnTo>
                    <a:pt x="0" y="255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6"/>
            <p:cNvSpPr/>
            <p:nvPr/>
          </p:nvSpPr>
          <p:spPr>
            <a:xfrm>
              <a:off x="2034316" y="2209260"/>
              <a:ext cx="8721" cy="50018"/>
            </a:xfrm>
            <a:custGeom>
              <a:avLst/>
              <a:gdLst/>
              <a:ahLst/>
              <a:cxnLst/>
              <a:rect l="l" t="t" r="r" b="b"/>
              <a:pathLst>
                <a:path w="488" h="2799" extrusionOk="0">
                  <a:moveTo>
                    <a:pt x="1" y="1"/>
                  </a:moveTo>
                  <a:lnTo>
                    <a:pt x="1" y="2798"/>
                  </a:lnTo>
                  <a:lnTo>
                    <a:pt x="487" y="2798"/>
                  </a:lnTo>
                  <a:lnTo>
                    <a:pt x="487" y="2555"/>
                  </a:lnTo>
                  <a:lnTo>
                    <a:pt x="244" y="2555"/>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p:nvPr/>
          </p:nvSpPr>
          <p:spPr>
            <a:xfrm>
              <a:off x="2034316" y="2209260"/>
              <a:ext cx="8721" cy="50018"/>
            </a:xfrm>
            <a:custGeom>
              <a:avLst/>
              <a:gdLst/>
              <a:ahLst/>
              <a:cxnLst/>
              <a:rect l="l" t="t" r="r" b="b"/>
              <a:pathLst>
                <a:path w="488" h="2799" fill="none" extrusionOk="0">
                  <a:moveTo>
                    <a:pt x="487" y="1"/>
                  </a:moveTo>
                  <a:lnTo>
                    <a:pt x="487" y="1"/>
                  </a:lnTo>
                  <a:lnTo>
                    <a:pt x="122" y="1"/>
                  </a:lnTo>
                  <a:lnTo>
                    <a:pt x="1" y="1"/>
                  </a:lnTo>
                  <a:lnTo>
                    <a:pt x="1" y="1"/>
                  </a:lnTo>
                  <a:lnTo>
                    <a:pt x="1" y="2798"/>
                  </a:lnTo>
                  <a:lnTo>
                    <a:pt x="1" y="2798"/>
                  </a:lnTo>
                  <a:lnTo>
                    <a:pt x="122" y="2798"/>
                  </a:lnTo>
                  <a:lnTo>
                    <a:pt x="487" y="2798"/>
                  </a:lnTo>
                  <a:lnTo>
                    <a:pt x="487" y="2555"/>
                  </a:lnTo>
                  <a:lnTo>
                    <a:pt x="244" y="2555"/>
                  </a:lnTo>
                  <a:lnTo>
                    <a:pt x="244" y="244"/>
                  </a:lnTo>
                  <a:lnTo>
                    <a:pt x="487" y="244"/>
                  </a:lnTo>
                  <a:lnTo>
                    <a:pt x="4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6"/>
            <p:cNvSpPr/>
            <p:nvPr/>
          </p:nvSpPr>
          <p:spPr>
            <a:xfrm>
              <a:off x="2043018" y="2254900"/>
              <a:ext cx="18" cy="43496"/>
            </a:xfrm>
            <a:custGeom>
              <a:avLst/>
              <a:gdLst/>
              <a:ahLst/>
              <a:cxnLst/>
              <a:rect l="l" t="t" r="r" b="b"/>
              <a:pathLst>
                <a:path w="1" h="2434" extrusionOk="0">
                  <a:moveTo>
                    <a:pt x="0" y="1"/>
                  </a:moveTo>
                  <a:lnTo>
                    <a:pt x="0" y="1"/>
                  </a:lnTo>
                  <a:lnTo>
                    <a:pt x="0" y="244"/>
                  </a:lnTo>
                  <a:lnTo>
                    <a:pt x="0" y="2433"/>
                  </a:lnTo>
                  <a:lnTo>
                    <a:pt x="0" y="2433"/>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6"/>
            <p:cNvSpPr/>
            <p:nvPr/>
          </p:nvSpPr>
          <p:spPr>
            <a:xfrm>
              <a:off x="2043018" y="2254900"/>
              <a:ext cx="18" cy="43496"/>
            </a:xfrm>
            <a:custGeom>
              <a:avLst/>
              <a:gdLst/>
              <a:ahLst/>
              <a:cxnLst/>
              <a:rect l="l" t="t" r="r" b="b"/>
              <a:pathLst>
                <a:path w="1" h="2434" fill="none" extrusionOk="0">
                  <a:moveTo>
                    <a:pt x="0" y="1"/>
                  </a:moveTo>
                  <a:lnTo>
                    <a:pt x="0" y="1"/>
                  </a:lnTo>
                  <a:lnTo>
                    <a:pt x="0" y="244"/>
                  </a:lnTo>
                  <a:lnTo>
                    <a:pt x="0" y="2433"/>
                  </a:lnTo>
                  <a:lnTo>
                    <a:pt x="0" y="2433"/>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6"/>
            <p:cNvSpPr/>
            <p:nvPr/>
          </p:nvSpPr>
          <p:spPr>
            <a:xfrm>
              <a:off x="2043018" y="2254900"/>
              <a:ext cx="18" cy="4378"/>
            </a:xfrm>
            <a:custGeom>
              <a:avLst/>
              <a:gdLst/>
              <a:ahLst/>
              <a:cxnLst/>
              <a:rect l="l" t="t" r="r" b="b"/>
              <a:pathLst>
                <a:path w="1" h="245" extrusionOk="0">
                  <a:moveTo>
                    <a:pt x="0" y="1"/>
                  </a:moveTo>
                  <a:lnTo>
                    <a:pt x="0" y="1"/>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6"/>
            <p:cNvSpPr/>
            <p:nvPr/>
          </p:nvSpPr>
          <p:spPr>
            <a:xfrm>
              <a:off x="2043018" y="2254900"/>
              <a:ext cx="18" cy="4378"/>
            </a:xfrm>
            <a:custGeom>
              <a:avLst/>
              <a:gdLst/>
              <a:ahLst/>
              <a:cxnLst/>
              <a:rect l="l" t="t" r="r" b="b"/>
              <a:pathLst>
                <a:path w="1" h="245" fill="none" extrusionOk="0">
                  <a:moveTo>
                    <a:pt x="0" y="1"/>
                  </a:moveTo>
                  <a:lnTo>
                    <a:pt x="0" y="1"/>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6"/>
            <p:cNvSpPr/>
            <p:nvPr/>
          </p:nvSpPr>
          <p:spPr>
            <a:xfrm>
              <a:off x="2034316" y="2298378"/>
              <a:ext cx="8721" cy="50000"/>
            </a:xfrm>
            <a:custGeom>
              <a:avLst/>
              <a:gdLst/>
              <a:ahLst/>
              <a:cxnLst/>
              <a:rect l="l" t="t" r="r" b="b"/>
              <a:pathLst>
                <a:path w="488" h="2798" extrusionOk="0">
                  <a:moveTo>
                    <a:pt x="1" y="0"/>
                  </a:moveTo>
                  <a:lnTo>
                    <a:pt x="1" y="2798"/>
                  </a:lnTo>
                  <a:lnTo>
                    <a:pt x="487" y="2798"/>
                  </a:lnTo>
                  <a:lnTo>
                    <a:pt x="487" y="2554"/>
                  </a:lnTo>
                  <a:lnTo>
                    <a:pt x="244" y="2554"/>
                  </a:lnTo>
                  <a:lnTo>
                    <a:pt x="244" y="244"/>
                  </a:lnTo>
                  <a:lnTo>
                    <a:pt x="487" y="244"/>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6"/>
            <p:cNvSpPr/>
            <p:nvPr/>
          </p:nvSpPr>
          <p:spPr>
            <a:xfrm>
              <a:off x="2034316" y="2298378"/>
              <a:ext cx="8721" cy="50000"/>
            </a:xfrm>
            <a:custGeom>
              <a:avLst/>
              <a:gdLst/>
              <a:ahLst/>
              <a:cxnLst/>
              <a:rect l="l" t="t" r="r" b="b"/>
              <a:pathLst>
                <a:path w="488" h="2798" fill="none" extrusionOk="0">
                  <a:moveTo>
                    <a:pt x="1" y="0"/>
                  </a:moveTo>
                  <a:lnTo>
                    <a:pt x="1" y="2798"/>
                  </a:lnTo>
                  <a:lnTo>
                    <a:pt x="1" y="2798"/>
                  </a:lnTo>
                  <a:lnTo>
                    <a:pt x="122" y="2798"/>
                  </a:lnTo>
                  <a:lnTo>
                    <a:pt x="487" y="2798"/>
                  </a:lnTo>
                  <a:lnTo>
                    <a:pt x="487" y="2554"/>
                  </a:lnTo>
                  <a:lnTo>
                    <a:pt x="487" y="2554"/>
                  </a:lnTo>
                  <a:lnTo>
                    <a:pt x="487" y="2554"/>
                  </a:lnTo>
                  <a:lnTo>
                    <a:pt x="244" y="2554"/>
                  </a:lnTo>
                  <a:lnTo>
                    <a:pt x="244" y="244"/>
                  </a:lnTo>
                  <a:lnTo>
                    <a:pt x="487" y="244"/>
                  </a:lnTo>
                  <a:lnTo>
                    <a:pt x="487" y="0"/>
                  </a:lnTo>
                  <a:lnTo>
                    <a:pt x="487" y="0"/>
                  </a:lnTo>
                  <a:lnTo>
                    <a:pt x="487" y="0"/>
                  </a:lnTo>
                  <a:lnTo>
                    <a:pt x="487" y="0"/>
                  </a:lnTo>
                  <a:lnTo>
                    <a:pt x="122"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6"/>
            <p:cNvSpPr/>
            <p:nvPr/>
          </p:nvSpPr>
          <p:spPr>
            <a:xfrm>
              <a:off x="2043018" y="2298378"/>
              <a:ext cx="18" cy="4360"/>
            </a:xfrm>
            <a:custGeom>
              <a:avLst/>
              <a:gdLst/>
              <a:ahLst/>
              <a:cxnLst/>
              <a:rect l="l" t="t" r="r" b="b"/>
              <a:pathLst>
                <a:path w="1" h="244" extrusionOk="0">
                  <a:moveTo>
                    <a:pt x="0" y="0"/>
                  </a:moveTo>
                  <a:lnTo>
                    <a:pt x="0" y="0"/>
                  </a:lnTo>
                  <a:lnTo>
                    <a:pt x="0" y="244"/>
                  </a:lnTo>
                  <a:lnTo>
                    <a:pt x="0" y="244"/>
                  </a:lnTo>
                  <a:lnTo>
                    <a:pt x="0" y="24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a:off x="2043018" y="2298378"/>
              <a:ext cx="18" cy="4360"/>
            </a:xfrm>
            <a:custGeom>
              <a:avLst/>
              <a:gdLst/>
              <a:ahLst/>
              <a:cxnLst/>
              <a:rect l="l" t="t" r="r" b="b"/>
              <a:pathLst>
                <a:path w="1" h="244" fill="none" extrusionOk="0">
                  <a:moveTo>
                    <a:pt x="0" y="0"/>
                  </a:moveTo>
                  <a:lnTo>
                    <a:pt x="0" y="0"/>
                  </a:lnTo>
                  <a:lnTo>
                    <a:pt x="0" y="244"/>
                  </a:lnTo>
                  <a:lnTo>
                    <a:pt x="0" y="244"/>
                  </a:lnTo>
                  <a:lnTo>
                    <a:pt x="0" y="2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2043018" y="2344018"/>
              <a:ext cx="18" cy="47820"/>
            </a:xfrm>
            <a:custGeom>
              <a:avLst/>
              <a:gdLst/>
              <a:ahLst/>
              <a:cxnLst/>
              <a:rect l="l" t="t" r="r" b="b"/>
              <a:pathLst>
                <a:path w="1" h="2676" extrusionOk="0">
                  <a:moveTo>
                    <a:pt x="0" y="0"/>
                  </a:moveTo>
                  <a:lnTo>
                    <a:pt x="0" y="0"/>
                  </a:lnTo>
                  <a:lnTo>
                    <a:pt x="0" y="244"/>
                  </a:lnTo>
                  <a:lnTo>
                    <a:pt x="0" y="2676"/>
                  </a:lnTo>
                  <a:lnTo>
                    <a:pt x="0" y="2676"/>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2043018" y="2344018"/>
              <a:ext cx="18" cy="47820"/>
            </a:xfrm>
            <a:custGeom>
              <a:avLst/>
              <a:gdLst/>
              <a:ahLst/>
              <a:cxnLst/>
              <a:rect l="l" t="t" r="r" b="b"/>
              <a:pathLst>
                <a:path w="1" h="2676" fill="none" extrusionOk="0">
                  <a:moveTo>
                    <a:pt x="0" y="0"/>
                  </a:moveTo>
                  <a:lnTo>
                    <a:pt x="0" y="0"/>
                  </a:lnTo>
                  <a:lnTo>
                    <a:pt x="0" y="244"/>
                  </a:lnTo>
                  <a:lnTo>
                    <a:pt x="0" y="2676"/>
                  </a:lnTo>
                  <a:lnTo>
                    <a:pt x="0" y="267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6"/>
            <p:cNvSpPr/>
            <p:nvPr/>
          </p:nvSpPr>
          <p:spPr>
            <a:xfrm>
              <a:off x="2034316" y="2391820"/>
              <a:ext cx="8721" cy="50018"/>
            </a:xfrm>
            <a:custGeom>
              <a:avLst/>
              <a:gdLst/>
              <a:ahLst/>
              <a:cxnLst/>
              <a:rect l="l" t="t" r="r" b="b"/>
              <a:pathLst>
                <a:path w="488" h="2799" extrusionOk="0">
                  <a:moveTo>
                    <a:pt x="1" y="1"/>
                  </a:moveTo>
                  <a:lnTo>
                    <a:pt x="1" y="2798"/>
                  </a:lnTo>
                  <a:lnTo>
                    <a:pt x="487" y="2798"/>
                  </a:lnTo>
                  <a:lnTo>
                    <a:pt x="487" y="2555"/>
                  </a:lnTo>
                  <a:lnTo>
                    <a:pt x="244" y="2555"/>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6"/>
            <p:cNvSpPr/>
            <p:nvPr/>
          </p:nvSpPr>
          <p:spPr>
            <a:xfrm>
              <a:off x="2034316" y="2391820"/>
              <a:ext cx="8721" cy="50018"/>
            </a:xfrm>
            <a:custGeom>
              <a:avLst/>
              <a:gdLst/>
              <a:ahLst/>
              <a:cxnLst/>
              <a:rect l="l" t="t" r="r" b="b"/>
              <a:pathLst>
                <a:path w="488" h="2799" fill="none" extrusionOk="0">
                  <a:moveTo>
                    <a:pt x="487" y="1"/>
                  </a:moveTo>
                  <a:lnTo>
                    <a:pt x="487" y="1"/>
                  </a:lnTo>
                  <a:lnTo>
                    <a:pt x="122" y="1"/>
                  </a:lnTo>
                  <a:lnTo>
                    <a:pt x="1" y="1"/>
                  </a:lnTo>
                  <a:lnTo>
                    <a:pt x="1" y="1"/>
                  </a:lnTo>
                  <a:lnTo>
                    <a:pt x="1" y="2798"/>
                  </a:lnTo>
                  <a:lnTo>
                    <a:pt x="1" y="2798"/>
                  </a:lnTo>
                  <a:lnTo>
                    <a:pt x="122" y="2798"/>
                  </a:lnTo>
                  <a:lnTo>
                    <a:pt x="487" y="2798"/>
                  </a:lnTo>
                  <a:lnTo>
                    <a:pt x="487" y="2555"/>
                  </a:lnTo>
                  <a:lnTo>
                    <a:pt x="244" y="2555"/>
                  </a:lnTo>
                  <a:lnTo>
                    <a:pt x="244" y="244"/>
                  </a:lnTo>
                  <a:lnTo>
                    <a:pt x="487" y="244"/>
                  </a:lnTo>
                  <a:lnTo>
                    <a:pt x="4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a:off x="2043018" y="2437460"/>
              <a:ext cx="18" cy="43496"/>
            </a:xfrm>
            <a:custGeom>
              <a:avLst/>
              <a:gdLst/>
              <a:ahLst/>
              <a:cxnLst/>
              <a:rect l="l" t="t" r="r" b="b"/>
              <a:pathLst>
                <a:path w="1" h="2434" extrusionOk="0">
                  <a:moveTo>
                    <a:pt x="0" y="1"/>
                  </a:moveTo>
                  <a:lnTo>
                    <a:pt x="0" y="1"/>
                  </a:lnTo>
                  <a:lnTo>
                    <a:pt x="0" y="244"/>
                  </a:lnTo>
                  <a:lnTo>
                    <a:pt x="0" y="2433"/>
                  </a:lnTo>
                  <a:lnTo>
                    <a:pt x="0" y="2433"/>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a:off x="2043018" y="2437460"/>
              <a:ext cx="18" cy="43496"/>
            </a:xfrm>
            <a:custGeom>
              <a:avLst/>
              <a:gdLst/>
              <a:ahLst/>
              <a:cxnLst/>
              <a:rect l="l" t="t" r="r" b="b"/>
              <a:pathLst>
                <a:path w="1" h="2434" fill="none" extrusionOk="0">
                  <a:moveTo>
                    <a:pt x="0" y="1"/>
                  </a:moveTo>
                  <a:lnTo>
                    <a:pt x="0" y="1"/>
                  </a:lnTo>
                  <a:lnTo>
                    <a:pt x="0" y="244"/>
                  </a:lnTo>
                  <a:lnTo>
                    <a:pt x="0" y="2433"/>
                  </a:lnTo>
                  <a:lnTo>
                    <a:pt x="0" y="2433"/>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a:off x="2043018" y="2437460"/>
              <a:ext cx="18" cy="4378"/>
            </a:xfrm>
            <a:custGeom>
              <a:avLst/>
              <a:gdLst/>
              <a:ahLst/>
              <a:cxnLst/>
              <a:rect l="l" t="t" r="r" b="b"/>
              <a:pathLst>
                <a:path w="1" h="245" extrusionOk="0">
                  <a:moveTo>
                    <a:pt x="0" y="1"/>
                  </a:moveTo>
                  <a:lnTo>
                    <a:pt x="0" y="1"/>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a:off x="2043018" y="2437460"/>
              <a:ext cx="18" cy="4378"/>
            </a:xfrm>
            <a:custGeom>
              <a:avLst/>
              <a:gdLst/>
              <a:ahLst/>
              <a:cxnLst/>
              <a:rect l="l" t="t" r="r" b="b"/>
              <a:pathLst>
                <a:path w="1" h="245" fill="none" extrusionOk="0">
                  <a:moveTo>
                    <a:pt x="0" y="1"/>
                  </a:moveTo>
                  <a:lnTo>
                    <a:pt x="0" y="1"/>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6"/>
            <p:cNvSpPr/>
            <p:nvPr/>
          </p:nvSpPr>
          <p:spPr>
            <a:xfrm>
              <a:off x="2034316" y="2480938"/>
              <a:ext cx="8721" cy="50000"/>
            </a:xfrm>
            <a:custGeom>
              <a:avLst/>
              <a:gdLst/>
              <a:ahLst/>
              <a:cxnLst/>
              <a:rect l="l" t="t" r="r" b="b"/>
              <a:pathLst>
                <a:path w="488" h="2798" extrusionOk="0">
                  <a:moveTo>
                    <a:pt x="1" y="0"/>
                  </a:moveTo>
                  <a:lnTo>
                    <a:pt x="1" y="1581"/>
                  </a:lnTo>
                  <a:lnTo>
                    <a:pt x="1" y="2798"/>
                  </a:lnTo>
                  <a:lnTo>
                    <a:pt x="487" y="2798"/>
                  </a:lnTo>
                  <a:lnTo>
                    <a:pt x="487" y="2554"/>
                  </a:lnTo>
                  <a:lnTo>
                    <a:pt x="244" y="2554"/>
                  </a:lnTo>
                  <a:lnTo>
                    <a:pt x="244" y="244"/>
                  </a:lnTo>
                  <a:lnTo>
                    <a:pt x="487" y="244"/>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6"/>
            <p:cNvSpPr/>
            <p:nvPr/>
          </p:nvSpPr>
          <p:spPr>
            <a:xfrm>
              <a:off x="2034316" y="2480938"/>
              <a:ext cx="8721" cy="50000"/>
            </a:xfrm>
            <a:custGeom>
              <a:avLst/>
              <a:gdLst/>
              <a:ahLst/>
              <a:cxnLst/>
              <a:rect l="l" t="t" r="r" b="b"/>
              <a:pathLst>
                <a:path w="488" h="2798" fill="none" extrusionOk="0">
                  <a:moveTo>
                    <a:pt x="1" y="0"/>
                  </a:moveTo>
                  <a:lnTo>
                    <a:pt x="1" y="1581"/>
                  </a:lnTo>
                  <a:lnTo>
                    <a:pt x="1" y="2798"/>
                  </a:lnTo>
                  <a:lnTo>
                    <a:pt x="122" y="2798"/>
                  </a:lnTo>
                  <a:lnTo>
                    <a:pt x="487" y="2798"/>
                  </a:lnTo>
                  <a:lnTo>
                    <a:pt x="487" y="2554"/>
                  </a:lnTo>
                  <a:lnTo>
                    <a:pt x="487" y="2554"/>
                  </a:lnTo>
                  <a:lnTo>
                    <a:pt x="487" y="2554"/>
                  </a:lnTo>
                  <a:lnTo>
                    <a:pt x="244" y="2554"/>
                  </a:lnTo>
                  <a:lnTo>
                    <a:pt x="244" y="244"/>
                  </a:lnTo>
                  <a:lnTo>
                    <a:pt x="487" y="244"/>
                  </a:lnTo>
                  <a:lnTo>
                    <a:pt x="487" y="0"/>
                  </a:lnTo>
                  <a:lnTo>
                    <a:pt x="487" y="0"/>
                  </a:lnTo>
                  <a:lnTo>
                    <a:pt x="487" y="0"/>
                  </a:lnTo>
                  <a:lnTo>
                    <a:pt x="487" y="0"/>
                  </a:lnTo>
                  <a:lnTo>
                    <a:pt x="122"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6"/>
            <p:cNvSpPr/>
            <p:nvPr/>
          </p:nvSpPr>
          <p:spPr>
            <a:xfrm>
              <a:off x="2043018" y="2480938"/>
              <a:ext cx="18" cy="4360"/>
            </a:xfrm>
            <a:custGeom>
              <a:avLst/>
              <a:gdLst/>
              <a:ahLst/>
              <a:cxnLst/>
              <a:rect l="l" t="t" r="r" b="b"/>
              <a:pathLst>
                <a:path w="1" h="244" extrusionOk="0">
                  <a:moveTo>
                    <a:pt x="0" y="0"/>
                  </a:moveTo>
                  <a:lnTo>
                    <a:pt x="0" y="0"/>
                  </a:lnTo>
                  <a:lnTo>
                    <a:pt x="0" y="244"/>
                  </a:lnTo>
                  <a:lnTo>
                    <a:pt x="0" y="244"/>
                  </a:lnTo>
                  <a:lnTo>
                    <a:pt x="0" y="24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2043018" y="2480938"/>
              <a:ext cx="18" cy="4360"/>
            </a:xfrm>
            <a:custGeom>
              <a:avLst/>
              <a:gdLst/>
              <a:ahLst/>
              <a:cxnLst/>
              <a:rect l="l" t="t" r="r" b="b"/>
              <a:pathLst>
                <a:path w="1" h="244" fill="none" extrusionOk="0">
                  <a:moveTo>
                    <a:pt x="0" y="0"/>
                  </a:moveTo>
                  <a:lnTo>
                    <a:pt x="0" y="0"/>
                  </a:lnTo>
                  <a:lnTo>
                    <a:pt x="0" y="244"/>
                  </a:lnTo>
                  <a:lnTo>
                    <a:pt x="0" y="244"/>
                  </a:lnTo>
                  <a:lnTo>
                    <a:pt x="0" y="2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2043018" y="2526578"/>
              <a:ext cx="18" cy="45658"/>
            </a:xfrm>
            <a:custGeom>
              <a:avLst/>
              <a:gdLst/>
              <a:ahLst/>
              <a:cxnLst/>
              <a:rect l="l" t="t" r="r" b="b"/>
              <a:pathLst>
                <a:path w="1" h="2555" extrusionOk="0">
                  <a:moveTo>
                    <a:pt x="0" y="0"/>
                  </a:moveTo>
                  <a:lnTo>
                    <a:pt x="0" y="0"/>
                  </a:lnTo>
                  <a:lnTo>
                    <a:pt x="0" y="244"/>
                  </a:lnTo>
                  <a:lnTo>
                    <a:pt x="0" y="2554"/>
                  </a:lnTo>
                  <a:lnTo>
                    <a:pt x="0" y="255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6"/>
            <p:cNvSpPr/>
            <p:nvPr/>
          </p:nvSpPr>
          <p:spPr>
            <a:xfrm>
              <a:off x="2043018" y="2526578"/>
              <a:ext cx="18" cy="45658"/>
            </a:xfrm>
            <a:custGeom>
              <a:avLst/>
              <a:gdLst/>
              <a:ahLst/>
              <a:cxnLst/>
              <a:rect l="l" t="t" r="r" b="b"/>
              <a:pathLst>
                <a:path w="1" h="2555" fill="none" extrusionOk="0">
                  <a:moveTo>
                    <a:pt x="0" y="0"/>
                  </a:moveTo>
                  <a:lnTo>
                    <a:pt x="0" y="0"/>
                  </a:lnTo>
                  <a:lnTo>
                    <a:pt x="0" y="244"/>
                  </a:lnTo>
                  <a:lnTo>
                    <a:pt x="0" y="2554"/>
                  </a:lnTo>
                  <a:lnTo>
                    <a:pt x="0" y="255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6"/>
            <p:cNvSpPr/>
            <p:nvPr/>
          </p:nvSpPr>
          <p:spPr>
            <a:xfrm>
              <a:off x="1982153" y="2572218"/>
              <a:ext cx="60883" cy="43478"/>
            </a:xfrm>
            <a:custGeom>
              <a:avLst/>
              <a:gdLst/>
              <a:ahLst/>
              <a:cxnLst/>
              <a:rect l="l" t="t" r="r" b="b"/>
              <a:pathLst>
                <a:path w="3407" h="2433" extrusionOk="0">
                  <a:moveTo>
                    <a:pt x="2920" y="0"/>
                  </a:moveTo>
                  <a:lnTo>
                    <a:pt x="2920" y="122"/>
                  </a:lnTo>
                  <a:lnTo>
                    <a:pt x="1" y="122"/>
                  </a:lnTo>
                  <a:lnTo>
                    <a:pt x="1" y="2433"/>
                  </a:lnTo>
                  <a:lnTo>
                    <a:pt x="122" y="2433"/>
                  </a:lnTo>
                  <a:lnTo>
                    <a:pt x="122" y="365"/>
                  </a:lnTo>
                  <a:lnTo>
                    <a:pt x="3163" y="365"/>
                  </a:lnTo>
                  <a:lnTo>
                    <a:pt x="3163" y="244"/>
                  </a:lnTo>
                  <a:lnTo>
                    <a:pt x="3406" y="244"/>
                  </a:lnTo>
                  <a:lnTo>
                    <a:pt x="3406"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6"/>
            <p:cNvSpPr/>
            <p:nvPr/>
          </p:nvSpPr>
          <p:spPr>
            <a:xfrm>
              <a:off x="1982153" y="2572218"/>
              <a:ext cx="60883" cy="43478"/>
            </a:xfrm>
            <a:custGeom>
              <a:avLst/>
              <a:gdLst/>
              <a:ahLst/>
              <a:cxnLst/>
              <a:rect l="l" t="t" r="r" b="b"/>
              <a:pathLst>
                <a:path w="3407" h="2433" fill="none" extrusionOk="0">
                  <a:moveTo>
                    <a:pt x="2920" y="0"/>
                  </a:moveTo>
                  <a:lnTo>
                    <a:pt x="2920" y="122"/>
                  </a:lnTo>
                  <a:lnTo>
                    <a:pt x="1" y="122"/>
                  </a:lnTo>
                  <a:lnTo>
                    <a:pt x="1" y="2433"/>
                  </a:lnTo>
                  <a:lnTo>
                    <a:pt x="122" y="2433"/>
                  </a:lnTo>
                  <a:lnTo>
                    <a:pt x="122" y="365"/>
                  </a:lnTo>
                  <a:lnTo>
                    <a:pt x="3163" y="365"/>
                  </a:lnTo>
                  <a:lnTo>
                    <a:pt x="3163" y="244"/>
                  </a:lnTo>
                  <a:lnTo>
                    <a:pt x="3406" y="244"/>
                  </a:lnTo>
                  <a:lnTo>
                    <a:pt x="3406" y="0"/>
                  </a:lnTo>
                  <a:lnTo>
                    <a:pt x="3406" y="0"/>
                  </a:lnTo>
                  <a:lnTo>
                    <a:pt x="3406" y="0"/>
                  </a:lnTo>
                  <a:lnTo>
                    <a:pt x="3406" y="0"/>
                  </a:lnTo>
                  <a:lnTo>
                    <a:pt x="3041" y="0"/>
                  </a:lnTo>
                  <a:lnTo>
                    <a:pt x="29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2043018" y="2572218"/>
              <a:ext cx="18" cy="4360"/>
            </a:xfrm>
            <a:custGeom>
              <a:avLst/>
              <a:gdLst/>
              <a:ahLst/>
              <a:cxnLst/>
              <a:rect l="l" t="t" r="r" b="b"/>
              <a:pathLst>
                <a:path w="1" h="244" extrusionOk="0">
                  <a:moveTo>
                    <a:pt x="0" y="0"/>
                  </a:moveTo>
                  <a:lnTo>
                    <a:pt x="0" y="0"/>
                  </a:lnTo>
                  <a:lnTo>
                    <a:pt x="0" y="244"/>
                  </a:lnTo>
                  <a:lnTo>
                    <a:pt x="0" y="244"/>
                  </a:lnTo>
                  <a:lnTo>
                    <a:pt x="0" y="24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2043018" y="2572218"/>
              <a:ext cx="18" cy="4360"/>
            </a:xfrm>
            <a:custGeom>
              <a:avLst/>
              <a:gdLst/>
              <a:ahLst/>
              <a:cxnLst/>
              <a:rect l="l" t="t" r="r" b="b"/>
              <a:pathLst>
                <a:path w="1" h="244" fill="none" extrusionOk="0">
                  <a:moveTo>
                    <a:pt x="0" y="0"/>
                  </a:moveTo>
                  <a:lnTo>
                    <a:pt x="0" y="0"/>
                  </a:lnTo>
                  <a:lnTo>
                    <a:pt x="0" y="244"/>
                  </a:lnTo>
                  <a:lnTo>
                    <a:pt x="0" y="244"/>
                  </a:lnTo>
                  <a:lnTo>
                    <a:pt x="0" y="2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a:off x="1938693" y="2578740"/>
              <a:ext cx="102163" cy="82595"/>
            </a:xfrm>
            <a:custGeom>
              <a:avLst/>
              <a:gdLst/>
              <a:ahLst/>
              <a:cxnLst/>
              <a:rect l="l" t="t" r="r" b="b"/>
              <a:pathLst>
                <a:path w="5717" h="4622" extrusionOk="0">
                  <a:moveTo>
                    <a:pt x="0" y="0"/>
                  </a:moveTo>
                  <a:lnTo>
                    <a:pt x="0" y="2068"/>
                  </a:lnTo>
                  <a:lnTo>
                    <a:pt x="2190" y="2068"/>
                  </a:lnTo>
                  <a:lnTo>
                    <a:pt x="2190" y="0"/>
                  </a:lnTo>
                  <a:close/>
                  <a:moveTo>
                    <a:pt x="0" y="2311"/>
                  </a:moveTo>
                  <a:lnTo>
                    <a:pt x="0" y="4622"/>
                  </a:lnTo>
                  <a:lnTo>
                    <a:pt x="5717" y="4622"/>
                  </a:lnTo>
                  <a:lnTo>
                    <a:pt x="5717" y="2311"/>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1938693" y="2620020"/>
              <a:ext cx="102163" cy="41315"/>
            </a:xfrm>
            <a:custGeom>
              <a:avLst/>
              <a:gdLst/>
              <a:ahLst/>
              <a:cxnLst/>
              <a:rect l="l" t="t" r="r" b="b"/>
              <a:pathLst>
                <a:path w="5717" h="2312" fill="none" extrusionOk="0">
                  <a:moveTo>
                    <a:pt x="5717" y="1"/>
                  </a:moveTo>
                  <a:lnTo>
                    <a:pt x="0" y="1"/>
                  </a:lnTo>
                  <a:lnTo>
                    <a:pt x="0" y="2312"/>
                  </a:lnTo>
                  <a:lnTo>
                    <a:pt x="2433" y="2312"/>
                  </a:lnTo>
                  <a:lnTo>
                    <a:pt x="5717" y="2312"/>
                  </a:lnTo>
                  <a:lnTo>
                    <a:pt x="57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1938693" y="2578740"/>
              <a:ext cx="39135" cy="36955"/>
            </a:xfrm>
            <a:custGeom>
              <a:avLst/>
              <a:gdLst/>
              <a:ahLst/>
              <a:cxnLst/>
              <a:rect l="l" t="t" r="r" b="b"/>
              <a:pathLst>
                <a:path w="2190" h="2068" fill="none" extrusionOk="0">
                  <a:moveTo>
                    <a:pt x="0" y="0"/>
                  </a:moveTo>
                  <a:lnTo>
                    <a:pt x="0" y="2068"/>
                  </a:lnTo>
                  <a:lnTo>
                    <a:pt x="2190" y="2068"/>
                  </a:lnTo>
                  <a:lnTo>
                    <a:pt x="219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6"/>
            <p:cNvSpPr/>
            <p:nvPr/>
          </p:nvSpPr>
          <p:spPr>
            <a:xfrm>
              <a:off x="1984333" y="2665660"/>
              <a:ext cx="58703" cy="41315"/>
            </a:xfrm>
            <a:custGeom>
              <a:avLst/>
              <a:gdLst/>
              <a:ahLst/>
              <a:cxnLst/>
              <a:rect l="l" t="t" r="r" b="b"/>
              <a:pathLst>
                <a:path w="3285" h="2312" extrusionOk="0">
                  <a:moveTo>
                    <a:pt x="0" y="1"/>
                  </a:moveTo>
                  <a:lnTo>
                    <a:pt x="0" y="2312"/>
                  </a:lnTo>
                  <a:lnTo>
                    <a:pt x="3284" y="2312"/>
                  </a:lnTo>
                  <a:lnTo>
                    <a:pt x="3284" y="1"/>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6"/>
            <p:cNvSpPr/>
            <p:nvPr/>
          </p:nvSpPr>
          <p:spPr>
            <a:xfrm>
              <a:off x="1984333" y="2665660"/>
              <a:ext cx="58703" cy="41315"/>
            </a:xfrm>
            <a:custGeom>
              <a:avLst/>
              <a:gdLst/>
              <a:ahLst/>
              <a:cxnLst/>
              <a:rect l="l" t="t" r="r" b="b"/>
              <a:pathLst>
                <a:path w="3285" h="2312" fill="none" extrusionOk="0">
                  <a:moveTo>
                    <a:pt x="3284" y="1"/>
                  </a:moveTo>
                  <a:lnTo>
                    <a:pt x="0" y="1"/>
                  </a:lnTo>
                  <a:lnTo>
                    <a:pt x="0" y="2312"/>
                  </a:lnTo>
                  <a:lnTo>
                    <a:pt x="3284" y="2312"/>
                  </a:lnTo>
                  <a:lnTo>
                    <a:pt x="32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1982153" y="2665660"/>
              <a:ext cx="2198" cy="41315"/>
            </a:xfrm>
            <a:custGeom>
              <a:avLst/>
              <a:gdLst/>
              <a:ahLst/>
              <a:cxnLst/>
              <a:rect l="l" t="t" r="r" b="b"/>
              <a:pathLst>
                <a:path w="123" h="2312" extrusionOk="0">
                  <a:moveTo>
                    <a:pt x="1" y="1"/>
                  </a:moveTo>
                  <a:lnTo>
                    <a:pt x="1" y="2312"/>
                  </a:lnTo>
                  <a:lnTo>
                    <a:pt x="122" y="2312"/>
                  </a:lnTo>
                  <a:lnTo>
                    <a:pt x="122"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1982153" y="2665660"/>
              <a:ext cx="60883" cy="41315"/>
            </a:xfrm>
            <a:custGeom>
              <a:avLst/>
              <a:gdLst/>
              <a:ahLst/>
              <a:cxnLst/>
              <a:rect l="l" t="t" r="r" b="b"/>
              <a:pathLst>
                <a:path w="3407" h="2312" fill="none" extrusionOk="0">
                  <a:moveTo>
                    <a:pt x="3406" y="1"/>
                  </a:moveTo>
                  <a:lnTo>
                    <a:pt x="3406" y="1"/>
                  </a:lnTo>
                  <a:lnTo>
                    <a:pt x="1" y="1"/>
                  </a:lnTo>
                  <a:lnTo>
                    <a:pt x="1" y="2312"/>
                  </a:lnTo>
                  <a:lnTo>
                    <a:pt x="3406" y="2312"/>
                  </a:lnTo>
                  <a:lnTo>
                    <a:pt x="3406" y="2312"/>
                  </a:lnTo>
                  <a:lnTo>
                    <a:pt x="122" y="2312"/>
                  </a:lnTo>
                  <a:lnTo>
                    <a:pt x="122" y="1"/>
                  </a:lnTo>
                  <a:lnTo>
                    <a:pt x="34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1938693" y="2665660"/>
              <a:ext cx="104343" cy="132595"/>
            </a:xfrm>
            <a:custGeom>
              <a:avLst/>
              <a:gdLst/>
              <a:ahLst/>
              <a:cxnLst/>
              <a:rect l="l" t="t" r="r" b="b"/>
              <a:pathLst>
                <a:path w="5839" h="7420" extrusionOk="0">
                  <a:moveTo>
                    <a:pt x="0" y="1"/>
                  </a:moveTo>
                  <a:lnTo>
                    <a:pt x="0" y="2312"/>
                  </a:lnTo>
                  <a:lnTo>
                    <a:pt x="2190" y="2312"/>
                  </a:lnTo>
                  <a:lnTo>
                    <a:pt x="2190" y="1"/>
                  </a:lnTo>
                  <a:close/>
                  <a:moveTo>
                    <a:pt x="0" y="2555"/>
                  </a:moveTo>
                  <a:lnTo>
                    <a:pt x="0" y="4866"/>
                  </a:lnTo>
                  <a:lnTo>
                    <a:pt x="5717" y="4866"/>
                  </a:lnTo>
                  <a:lnTo>
                    <a:pt x="5717" y="2555"/>
                  </a:lnTo>
                  <a:close/>
                  <a:moveTo>
                    <a:pt x="2554" y="5109"/>
                  </a:moveTo>
                  <a:lnTo>
                    <a:pt x="2554" y="7420"/>
                  </a:lnTo>
                  <a:lnTo>
                    <a:pt x="5838" y="7420"/>
                  </a:lnTo>
                  <a:lnTo>
                    <a:pt x="5838" y="5109"/>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1984333" y="2756940"/>
              <a:ext cx="58703" cy="41315"/>
            </a:xfrm>
            <a:custGeom>
              <a:avLst/>
              <a:gdLst/>
              <a:ahLst/>
              <a:cxnLst/>
              <a:rect l="l" t="t" r="r" b="b"/>
              <a:pathLst>
                <a:path w="3285" h="2312" fill="none" extrusionOk="0">
                  <a:moveTo>
                    <a:pt x="3284" y="1"/>
                  </a:moveTo>
                  <a:lnTo>
                    <a:pt x="0" y="1"/>
                  </a:lnTo>
                  <a:lnTo>
                    <a:pt x="0" y="2312"/>
                  </a:lnTo>
                  <a:lnTo>
                    <a:pt x="3284" y="2312"/>
                  </a:lnTo>
                  <a:lnTo>
                    <a:pt x="32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1938693" y="2711300"/>
              <a:ext cx="102163" cy="41315"/>
            </a:xfrm>
            <a:custGeom>
              <a:avLst/>
              <a:gdLst/>
              <a:ahLst/>
              <a:cxnLst/>
              <a:rect l="l" t="t" r="r" b="b"/>
              <a:pathLst>
                <a:path w="5717" h="2312" fill="none" extrusionOk="0">
                  <a:moveTo>
                    <a:pt x="5717" y="1"/>
                  </a:moveTo>
                  <a:lnTo>
                    <a:pt x="0" y="1"/>
                  </a:lnTo>
                  <a:lnTo>
                    <a:pt x="0" y="2312"/>
                  </a:lnTo>
                  <a:lnTo>
                    <a:pt x="5717" y="2312"/>
                  </a:lnTo>
                  <a:lnTo>
                    <a:pt x="57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1938693" y="2665660"/>
              <a:ext cx="39135" cy="41315"/>
            </a:xfrm>
            <a:custGeom>
              <a:avLst/>
              <a:gdLst/>
              <a:ahLst/>
              <a:cxnLst/>
              <a:rect l="l" t="t" r="r" b="b"/>
              <a:pathLst>
                <a:path w="2190" h="2312" fill="none" extrusionOk="0">
                  <a:moveTo>
                    <a:pt x="2190" y="1"/>
                  </a:moveTo>
                  <a:lnTo>
                    <a:pt x="0" y="1"/>
                  </a:lnTo>
                  <a:lnTo>
                    <a:pt x="0" y="2312"/>
                  </a:lnTo>
                  <a:lnTo>
                    <a:pt x="2190" y="2312"/>
                  </a:lnTo>
                  <a:lnTo>
                    <a:pt x="219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1982153" y="2756940"/>
              <a:ext cx="2198" cy="41315"/>
            </a:xfrm>
            <a:custGeom>
              <a:avLst/>
              <a:gdLst/>
              <a:ahLst/>
              <a:cxnLst/>
              <a:rect l="l" t="t" r="r" b="b"/>
              <a:pathLst>
                <a:path w="123" h="2312" extrusionOk="0">
                  <a:moveTo>
                    <a:pt x="1" y="1"/>
                  </a:moveTo>
                  <a:lnTo>
                    <a:pt x="1" y="2312"/>
                  </a:lnTo>
                  <a:lnTo>
                    <a:pt x="122" y="2312"/>
                  </a:lnTo>
                  <a:lnTo>
                    <a:pt x="122"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6"/>
            <p:cNvSpPr/>
            <p:nvPr/>
          </p:nvSpPr>
          <p:spPr>
            <a:xfrm>
              <a:off x="1982153" y="2756940"/>
              <a:ext cx="60883" cy="41315"/>
            </a:xfrm>
            <a:custGeom>
              <a:avLst/>
              <a:gdLst/>
              <a:ahLst/>
              <a:cxnLst/>
              <a:rect l="l" t="t" r="r" b="b"/>
              <a:pathLst>
                <a:path w="3407" h="2312" fill="none" extrusionOk="0">
                  <a:moveTo>
                    <a:pt x="3406" y="1"/>
                  </a:moveTo>
                  <a:lnTo>
                    <a:pt x="1" y="1"/>
                  </a:lnTo>
                  <a:lnTo>
                    <a:pt x="1" y="2312"/>
                  </a:lnTo>
                  <a:lnTo>
                    <a:pt x="122" y="2312"/>
                  </a:lnTo>
                  <a:lnTo>
                    <a:pt x="122" y="1"/>
                  </a:lnTo>
                  <a:lnTo>
                    <a:pt x="3406" y="1"/>
                  </a:lnTo>
                  <a:lnTo>
                    <a:pt x="34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6"/>
            <p:cNvSpPr/>
            <p:nvPr/>
          </p:nvSpPr>
          <p:spPr>
            <a:xfrm>
              <a:off x="1938693" y="2756940"/>
              <a:ext cx="102163" cy="86955"/>
            </a:xfrm>
            <a:custGeom>
              <a:avLst/>
              <a:gdLst/>
              <a:ahLst/>
              <a:cxnLst/>
              <a:rect l="l" t="t" r="r" b="b"/>
              <a:pathLst>
                <a:path w="5717" h="4866" extrusionOk="0">
                  <a:moveTo>
                    <a:pt x="0" y="1"/>
                  </a:moveTo>
                  <a:lnTo>
                    <a:pt x="0" y="2312"/>
                  </a:lnTo>
                  <a:lnTo>
                    <a:pt x="2190" y="2312"/>
                  </a:lnTo>
                  <a:lnTo>
                    <a:pt x="2190" y="1"/>
                  </a:lnTo>
                  <a:close/>
                  <a:moveTo>
                    <a:pt x="0" y="2555"/>
                  </a:moveTo>
                  <a:lnTo>
                    <a:pt x="0" y="4866"/>
                  </a:lnTo>
                  <a:lnTo>
                    <a:pt x="5717" y="4866"/>
                  </a:lnTo>
                  <a:lnTo>
                    <a:pt x="5717" y="2555"/>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1938693" y="2802580"/>
              <a:ext cx="102163" cy="41315"/>
            </a:xfrm>
            <a:custGeom>
              <a:avLst/>
              <a:gdLst/>
              <a:ahLst/>
              <a:cxnLst/>
              <a:rect l="l" t="t" r="r" b="b"/>
              <a:pathLst>
                <a:path w="5717" h="2312" fill="none" extrusionOk="0">
                  <a:moveTo>
                    <a:pt x="5717" y="1"/>
                  </a:moveTo>
                  <a:lnTo>
                    <a:pt x="0" y="1"/>
                  </a:lnTo>
                  <a:lnTo>
                    <a:pt x="0" y="2312"/>
                  </a:lnTo>
                  <a:lnTo>
                    <a:pt x="2433" y="2312"/>
                  </a:lnTo>
                  <a:lnTo>
                    <a:pt x="5717" y="2312"/>
                  </a:lnTo>
                  <a:lnTo>
                    <a:pt x="57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1938693" y="2756940"/>
              <a:ext cx="39135" cy="41315"/>
            </a:xfrm>
            <a:custGeom>
              <a:avLst/>
              <a:gdLst/>
              <a:ahLst/>
              <a:cxnLst/>
              <a:rect l="l" t="t" r="r" b="b"/>
              <a:pathLst>
                <a:path w="2190" h="2312" fill="none" extrusionOk="0">
                  <a:moveTo>
                    <a:pt x="2190" y="1"/>
                  </a:moveTo>
                  <a:lnTo>
                    <a:pt x="0" y="1"/>
                  </a:lnTo>
                  <a:lnTo>
                    <a:pt x="0" y="2312"/>
                  </a:lnTo>
                  <a:lnTo>
                    <a:pt x="2190" y="2312"/>
                  </a:lnTo>
                  <a:lnTo>
                    <a:pt x="219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1984333" y="2848238"/>
              <a:ext cx="58703" cy="39135"/>
            </a:xfrm>
            <a:custGeom>
              <a:avLst/>
              <a:gdLst/>
              <a:ahLst/>
              <a:cxnLst/>
              <a:rect l="l" t="t" r="r" b="b"/>
              <a:pathLst>
                <a:path w="3285" h="2190" extrusionOk="0">
                  <a:moveTo>
                    <a:pt x="0" y="0"/>
                  </a:moveTo>
                  <a:lnTo>
                    <a:pt x="0" y="2189"/>
                  </a:lnTo>
                  <a:lnTo>
                    <a:pt x="3284" y="2189"/>
                  </a:lnTo>
                  <a:lnTo>
                    <a:pt x="3284" y="0"/>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1984333" y="2848238"/>
              <a:ext cx="58703" cy="39135"/>
            </a:xfrm>
            <a:custGeom>
              <a:avLst/>
              <a:gdLst/>
              <a:ahLst/>
              <a:cxnLst/>
              <a:rect l="l" t="t" r="r" b="b"/>
              <a:pathLst>
                <a:path w="3285" h="2190" fill="none" extrusionOk="0">
                  <a:moveTo>
                    <a:pt x="3284" y="0"/>
                  </a:moveTo>
                  <a:lnTo>
                    <a:pt x="0" y="0"/>
                  </a:lnTo>
                  <a:lnTo>
                    <a:pt x="0" y="2189"/>
                  </a:lnTo>
                  <a:lnTo>
                    <a:pt x="3284" y="2189"/>
                  </a:lnTo>
                  <a:lnTo>
                    <a:pt x="32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1982153" y="2848238"/>
              <a:ext cx="60883" cy="41298"/>
            </a:xfrm>
            <a:custGeom>
              <a:avLst/>
              <a:gdLst/>
              <a:ahLst/>
              <a:cxnLst/>
              <a:rect l="l" t="t" r="r" b="b"/>
              <a:pathLst>
                <a:path w="3407" h="2311" extrusionOk="0">
                  <a:moveTo>
                    <a:pt x="1" y="0"/>
                  </a:moveTo>
                  <a:lnTo>
                    <a:pt x="1" y="2311"/>
                  </a:lnTo>
                  <a:lnTo>
                    <a:pt x="3406" y="2311"/>
                  </a:lnTo>
                  <a:lnTo>
                    <a:pt x="3406" y="2189"/>
                  </a:lnTo>
                  <a:lnTo>
                    <a:pt x="122" y="2189"/>
                  </a:lnTo>
                  <a:lnTo>
                    <a:pt x="122"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1982153" y="2848238"/>
              <a:ext cx="60883" cy="41298"/>
            </a:xfrm>
            <a:custGeom>
              <a:avLst/>
              <a:gdLst/>
              <a:ahLst/>
              <a:cxnLst/>
              <a:rect l="l" t="t" r="r" b="b"/>
              <a:pathLst>
                <a:path w="3407" h="2311" fill="none" extrusionOk="0">
                  <a:moveTo>
                    <a:pt x="3406" y="0"/>
                  </a:moveTo>
                  <a:lnTo>
                    <a:pt x="3406" y="0"/>
                  </a:lnTo>
                  <a:lnTo>
                    <a:pt x="1" y="0"/>
                  </a:lnTo>
                  <a:lnTo>
                    <a:pt x="1" y="2311"/>
                  </a:lnTo>
                  <a:lnTo>
                    <a:pt x="3406" y="2311"/>
                  </a:lnTo>
                  <a:lnTo>
                    <a:pt x="3406" y="2189"/>
                  </a:lnTo>
                  <a:lnTo>
                    <a:pt x="122" y="2189"/>
                  </a:lnTo>
                  <a:lnTo>
                    <a:pt x="122" y="0"/>
                  </a:lnTo>
                  <a:lnTo>
                    <a:pt x="34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1938693" y="2848238"/>
              <a:ext cx="104343" cy="130415"/>
            </a:xfrm>
            <a:custGeom>
              <a:avLst/>
              <a:gdLst/>
              <a:ahLst/>
              <a:cxnLst/>
              <a:rect l="l" t="t" r="r" b="b"/>
              <a:pathLst>
                <a:path w="5839" h="7298" extrusionOk="0">
                  <a:moveTo>
                    <a:pt x="0" y="0"/>
                  </a:moveTo>
                  <a:lnTo>
                    <a:pt x="0" y="2189"/>
                  </a:lnTo>
                  <a:lnTo>
                    <a:pt x="2190" y="2189"/>
                  </a:lnTo>
                  <a:lnTo>
                    <a:pt x="2190" y="0"/>
                  </a:lnTo>
                  <a:close/>
                  <a:moveTo>
                    <a:pt x="0" y="2554"/>
                  </a:moveTo>
                  <a:lnTo>
                    <a:pt x="0" y="4743"/>
                  </a:lnTo>
                  <a:lnTo>
                    <a:pt x="5717" y="4743"/>
                  </a:lnTo>
                  <a:lnTo>
                    <a:pt x="5717" y="2554"/>
                  </a:lnTo>
                  <a:close/>
                  <a:moveTo>
                    <a:pt x="2554" y="5108"/>
                  </a:moveTo>
                  <a:lnTo>
                    <a:pt x="2554" y="7297"/>
                  </a:lnTo>
                  <a:lnTo>
                    <a:pt x="5838" y="7297"/>
                  </a:lnTo>
                  <a:lnTo>
                    <a:pt x="5838" y="5108"/>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6"/>
            <p:cNvSpPr/>
            <p:nvPr/>
          </p:nvSpPr>
          <p:spPr>
            <a:xfrm>
              <a:off x="1984333" y="2939518"/>
              <a:ext cx="58703" cy="39135"/>
            </a:xfrm>
            <a:custGeom>
              <a:avLst/>
              <a:gdLst/>
              <a:ahLst/>
              <a:cxnLst/>
              <a:rect l="l" t="t" r="r" b="b"/>
              <a:pathLst>
                <a:path w="3285" h="2190" fill="none" extrusionOk="0">
                  <a:moveTo>
                    <a:pt x="3284" y="0"/>
                  </a:moveTo>
                  <a:lnTo>
                    <a:pt x="0" y="0"/>
                  </a:lnTo>
                  <a:lnTo>
                    <a:pt x="0" y="2189"/>
                  </a:lnTo>
                  <a:lnTo>
                    <a:pt x="3284" y="2189"/>
                  </a:lnTo>
                  <a:lnTo>
                    <a:pt x="32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1938693" y="2893878"/>
              <a:ext cx="102163" cy="39135"/>
            </a:xfrm>
            <a:custGeom>
              <a:avLst/>
              <a:gdLst/>
              <a:ahLst/>
              <a:cxnLst/>
              <a:rect l="l" t="t" r="r" b="b"/>
              <a:pathLst>
                <a:path w="5717" h="2190" fill="none" extrusionOk="0">
                  <a:moveTo>
                    <a:pt x="5717" y="0"/>
                  </a:moveTo>
                  <a:lnTo>
                    <a:pt x="0" y="0"/>
                  </a:lnTo>
                  <a:lnTo>
                    <a:pt x="0" y="2189"/>
                  </a:lnTo>
                  <a:lnTo>
                    <a:pt x="5717" y="2189"/>
                  </a:lnTo>
                  <a:lnTo>
                    <a:pt x="57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1938693" y="2848238"/>
              <a:ext cx="39135" cy="39135"/>
            </a:xfrm>
            <a:custGeom>
              <a:avLst/>
              <a:gdLst/>
              <a:ahLst/>
              <a:cxnLst/>
              <a:rect l="l" t="t" r="r" b="b"/>
              <a:pathLst>
                <a:path w="2190" h="2190" fill="none" extrusionOk="0">
                  <a:moveTo>
                    <a:pt x="2190" y="0"/>
                  </a:moveTo>
                  <a:lnTo>
                    <a:pt x="0" y="0"/>
                  </a:lnTo>
                  <a:lnTo>
                    <a:pt x="0" y="2189"/>
                  </a:lnTo>
                  <a:lnTo>
                    <a:pt x="2190" y="2189"/>
                  </a:lnTo>
                  <a:lnTo>
                    <a:pt x="21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1982153" y="2937338"/>
              <a:ext cx="60883" cy="41315"/>
            </a:xfrm>
            <a:custGeom>
              <a:avLst/>
              <a:gdLst/>
              <a:ahLst/>
              <a:cxnLst/>
              <a:rect l="l" t="t" r="r" b="b"/>
              <a:pathLst>
                <a:path w="3407" h="2312" extrusionOk="0">
                  <a:moveTo>
                    <a:pt x="1" y="0"/>
                  </a:moveTo>
                  <a:lnTo>
                    <a:pt x="1" y="2311"/>
                  </a:lnTo>
                  <a:lnTo>
                    <a:pt x="122" y="2311"/>
                  </a:lnTo>
                  <a:lnTo>
                    <a:pt x="122" y="122"/>
                  </a:lnTo>
                  <a:lnTo>
                    <a:pt x="3406" y="122"/>
                  </a:lnTo>
                  <a:lnTo>
                    <a:pt x="3406"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1982153" y="2937338"/>
              <a:ext cx="60883" cy="41315"/>
            </a:xfrm>
            <a:custGeom>
              <a:avLst/>
              <a:gdLst/>
              <a:ahLst/>
              <a:cxnLst/>
              <a:rect l="l" t="t" r="r" b="b"/>
              <a:pathLst>
                <a:path w="3407" h="2312" fill="none" extrusionOk="0">
                  <a:moveTo>
                    <a:pt x="3406" y="0"/>
                  </a:moveTo>
                  <a:lnTo>
                    <a:pt x="1" y="0"/>
                  </a:lnTo>
                  <a:lnTo>
                    <a:pt x="1" y="2311"/>
                  </a:lnTo>
                  <a:lnTo>
                    <a:pt x="122" y="2311"/>
                  </a:lnTo>
                  <a:lnTo>
                    <a:pt x="122" y="122"/>
                  </a:lnTo>
                  <a:lnTo>
                    <a:pt x="3406" y="122"/>
                  </a:lnTo>
                  <a:lnTo>
                    <a:pt x="34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1938693" y="2939518"/>
              <a:ext cx="102163" cy="84775"/>
            </a:xfrm>
            <a:custGeom>
              <a:avLst/>
              <a:gdLst/>
              <a:ahLst/>
              <a:cxnLst/>
              <a:rect l="l" t="t" r="r" b="b"/>
              <a:pathLst>
                <a:path w="5717" h="4744" extrusionOk="0">
                  <a:moveTo>
                    <a:pt x="0" y="0"/>
                  </a:moveTo>
                  <a:lnTo>
                    <a:pt x="0" y="2189"/>
                  </a:lnTo>
                  <a:lnTo>
                    <a:pt x="2190" y="2189"/>
                  </a:lnTo>
                  <a:lnTo>
                    <a:pt x="2190" y="0"/>
                  </a:lnTo>
                  <a:close/>
                  <a:moveTo>
                    <a:pt x="0" y="2554"/>
                  </a:moveTo>
                  <a:lnTo>
                    <a:pt x="0" y="4743"/>
                  </a:lnTo>
                  <a:lnTo>
                    <a:pt x="5717" y="4743"/>
                  </a:lnTo>
                  <a:lnTo>
                    <a:pt x="5717" y="2554"/>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1938693" y="2985158"/>
              <a:ext cx="102163" cy="39135"/>
            </a:xfrm>
            <a:custGeom>
              <a:avLst/>
              <a:gdLst/>
              <a:ahLst/>
              <a:cxnLst/>
              <a:rect l="l" t="t" r="r" b="b"/>
              <a:pathLst>
                <a:path w="5717" h="2190" fill="none" extrusionOk="0">
                  <a:moveTo>
                    <a:pt x="5717" y="0"/>
                  </a:moveTo>
                  <a:lnTo>
                    <a:pt x="0" y="0"/>
                  </a:lnTo>
                  <a:lnTo>
                    <a:pt x="0" y="2189"/>
                  </a:lnTo>
                  <a:lnTo>
                    <a:pt x="2433" y="2189"/>
                  </a:lnTo>
                  <a:lnTo>
                    <a:pt x="5717" y="2189"/>
                  </a:lnTo>
                  <a:lnTo>
                    <a:pt x="57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1938693" y="2939518"/>
              <a:ext cx="39135" cy="39135"/>
            </a:xfrm>
            <a:custGeom>
              <a:avLst/>
              <a:gdLst/>
              <a:ahLst/>
              <a:cxnLst/>
              <a:rect l="l" t="t" r="r" b="b"/>
              <a:pathLst>
                <a:path w="2190" h="2190" fill="none" extrusionOk="0">
                  <a:moveTo>
                    <a:pt x="2190" y="0"/>
                  </a:moveTo>
                  <a:lnTo>
                    <a:pt x="0" y="0"/>
                  </a:lnTo>
                  <a:lnTo>
                    <a:pt x="0" y="2189"/>
                  </a:lnTo>
                  <a:lnTo>
                    <a:pt x="2190" y="2189"/>
                  </a:lnTo>
                  <a:lnTo>
                    <a:pt x="21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1984333" y="3028618"/>
              <a:ext cx="467283" cy="132595"/>
            </a:xfrm>
            <a:custGeom>
              <a:avLst/>
              <a:gdLst/>
              <a:ahLst/>
              <a:cxnLst/>
              <a:rect l="l" t="t" r="r" b="b"/>
              <a:pathLst>
                <a:path w="26149" h="7420" extrusionOk="0">
                  <a:moveTo>
                    <a:pt x="0" y="0"/>
                  </a:moveTo>
                  <a:lnTo>
                    <a:pt x="0" y="2311"/>
                  </a:lnTo>
                  <a:lnTo>
                    <a:pt x="8271" y="2311"/>
                  </a:lnTo>
                  <a:lnTo>
                    <a:pt x="8271" y="487"/>
                  </a:lnTo>
                  <a:lnTo>
                    <a:pt x="3284" y="487"/>
                  </a:lnTo>
                  <a:lnTo>
                    <a:pt x="3284" y="0"/>
                  </a:lnTo>
                  <a:close/>
                  <a:moveTo>
                    <a:pt x="8635" y="487"/>
                  </a:moveTo>
                  <a:lnTo>
                    <a:pt x="8635" y="2311"/>
                  </a:lnTo>
                  <a:lnTo>
                    <a:pt x="16905" y="2311"/>
                  </a:lnTo>
                  <a:lnTo>
                    <a:pt x="16905" y="487"/>
                  </a:lnTo>
                  <a:close/>
                  <a:moveTo>
                    <a:pt x="17149" y="487"/>
                  </a:moveTo>
                  <a:lnTo>
                    <a:pt x="17149" y="2311"/>
                  </a:lnTo>
                  <a:lnTo>
                    <a:pt x="25540" y="2311"/>
                  </a:lnTo>
                  <a:lnTo>
                    <a:pt x="25540" y="487"/>
                  </a:lnTo>
                  <a:close/>
                  <a:moveTo>
                    <a:pt x="25784" y="487"/>
                  </a:moveTo>
                  <a:lnTo>
                    <a:pt x="25784" y="2311"/>
                  </a:lnTo>
                  <a:lnTo>
                    <a:pt x="26149" y="2311"/>
                  </a:lnTo>
                  <a:lnTo>
                    <a:pt x="26149" y="487"/>
                  </a:lnTo>
                  <a:close/>
                  <a:moveTo>
                    <a:pt x="3649" y="2554"/>
                  </a:moveTo>
                  <a:lnTo>
                    <a:pt x="3649" y="4865"/>
                  </a:lnTo>
                  <a:lnTo>
                    <a:pt x="11919" y="4865"/>
                  </a:lnTo>
                  <a:lnTo>
                    <a:pt x="11919" y="2554"/>
                  </a:lnTo>
                  <a:close/>
                  <a:moveTo>
                    <a:pt x="12162" y="2554"/>
                  </a:moveTo>
                  <a:lnTo>
                    <a:pt x="12162" y="4865"/>
                  </a:lnTo>
                  <a:lnTo>
                    <a:pt x="20432" y="4865"/>
                  </a:lnTo>
                  <a:lnTo>
                    <a:pt x="20432" y="2554"/>
                  </a:lnTo>
                  <a:close/>
                  <a:moveTo>
                    <a:pt x="20797" y="2554"/>
                  </a:moveTo>
                  <a:lnTo>
                    <a:pt x="20797" y="4865"/>
                  </a:lnTo>
                  <a:lnTo>
                    <a:pt x="26149" y="4865"/>
                  </a:lnTo>
                  <a:lnTo>
                    <a:pt x="26149" y="2554"/>
                  </a:lnTo>
                  <a:close/>
                  <a:moveTo>
                    <a:pt x="0" y="5230"/>
                  </a:moveTo>
                  <a:lnTo>
                    <a:pt x="0" y="7419"/>
                  </a:lnTo>
                  <a:lnTo>
                    <a:pt x="3284" y="7419"/>
                  </a:lnTo>
                  <a:lnTo>
                    <a:pt x="3284" y="7176"/>
                  </a:lnTo>
                  <a:lnTo>
                    <a:pt x="8271" y="7176"/>
                  </a:lnTo>
                  <a:lnTo>
                    <a:pt x="8271" y="5230"/>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6"/>
            <p:cNvSpPr/>
            <p:nvPr/>
          </p:nvSpPr>
          <p:spPr>
            <a:xfrm>
              <a:off x="1984333" y="3122078"/>
              <a:ext cx="147803" cy="39135"/>
            </a:xfrm>
            <a:custGeom>
              <a:avLst/>
              <a:gdLst/>
              <a:ahLst/>
              <a:cxnLst/>
              <a:rect l="l" t="t" r="r" b="b"/>
              <a:pathLst>
                <a:path w="8271" h="2190" fill="none" extrusionOk="0">
                  <a:moveTo>
                    <a:pt x="8271" y="0"/>
                  </a:moveTo>
                  <a:lnTo>
                    <a:pt x="0" y="0"/>
                  </a:lnTo>
                  <a:lnTo>
                    <a:pt x="0" y="2189"/>
                  </a:lnTo>
                  <a:lnTo>
                    <a:pt x="3284" y="2189"/>
                  </a:lnTo>
                  <a:lnTo>
                    <a:pt x="3284" y="1946"/>
                  </a:lnTo>
                  <a:lnTo>
                    <a:pt x="8271" y="1946"/>
                  </a:lnTo>
                  <a:lnTo>
                    <a:pt x="82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p:nvPr/>
          </p:nvSpPr>
          <p:spPr>
            <a:xfrm>
              <a:off x="2049541" y="3074258"/>
              <a:ext cx="147803" cy="41315"/>
            </a:xfrm>
            <a:custGeom>
              <a:avLst/>
              <a:gdLst/>
              <a:ahLst/>
              <a:cxnLst/>
              <a:rect l="l" t="t" r="r" b="b"/>
              <a:pathLst>
                <a:path w="8271" h="2312" fill="none" extrusionOk="0">
                  <a:moveTo>
                    <a:pt x="8270" y="0"/>
                  </a:moveTo>
                  <a:lnTo>
                    <a:pt x="0" y="0"/>
                  </a:lnTo>
                  <a:lnTo>
                    <a:pt x="0" y="2311"/>
                  </a:lnTo>
                  <a:lnTo>
                    <a:pt x="8270" y="2311"/>
                  </a:lnTo>
                  <a:lnTo>
                    <a:pt x="82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2201668" y="3074258"/>
              <a:ext cx="147803" cy="41315"/>
            </a:xfrm>
            <a:custGeom>
              <a:avLst/>
              <a:gdLst/>
              <a:ahLst/>
              <a:cxnLst/>
              <a:rect l="l" t="t" r="r" b="b"/>
              <a:pathLst>
                <a:path w="8271" h="2312" fill="none" extrusionOk="0">
                  <a:moveTo>
                    <a:pt x="8270" y="0"/>
                  </a:moveTo>
                  <a:lnTo>
                    <a:pt x="0" y="0"/>
                  </a:lnTo>
                  <a:lnTo>
                    <a:pt x="0" y="2311"/>
                  </a:lnTo>
                  <a:lnTo>
                    <a:pt x="8270" y="2311"/>
                  </a:lnTo>
                  <a:lnTo>
                    <a:pt x="82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2355976" y="3074258"/>
              <a:ext cx="95640" cy="41315"/>
            </a:xfrm>
            <a:custGeom>
              <a:avLst/>
              <a:gdLst/>
              <a:ahLst/>
              <a:cxnLst/>
              <a:rect l="l" t="t" r="r" b="b"/>
              <a:pathLst>
                <a:path w="5352" h="2312" fill="none" extrusionOk="0">
                  <a:moveTo>
                    <a:pt x="5352" y="0"/>
                  </a:moveTo>
                  <a:lnTo>
                    <a:pt x="0" y="0"/>
                  </a:lnTo>
                  <a:lnTo>
                    <a:pt x="0" y="2311"/>
                  </a:lnTo>
                  <a:lnTo>
                    <a:pt x="5352" y="2311"/>
                  </a:lnTo>
                  <a:lnTo>
                    <a:pt x="53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2138641" y="3037302"/>
              <a:ext cx="147803" cy="32631"/>
            </a:xfrm>
            <a:custGeom>
              <a:avLst/>
              <a:gdLst/>
              <a:ahLst/>
              <a:cxnLst/>
              <a:rect l="l" t="t" r="r" b="b"/>
              <a:pathLst>
                <a:path w="8271" h="1826" fill="none" extrusionOk="0">
                  <a:moveTo>
                    <a:pt x="8270" y="1"/>
                  </a:moveTo>
                  <a:lnTo>
                    <a:pt x="0" y="1"/>
                  </a:lnTo>
                  <a:lnTo>
                    <a:pt x="0" y="1825"/>
                  </a:lnTo>
                  <a:lnTo>
                    <a:pt x="8270" y="1825"/>
                  </a:lnTo>
                  <a:lnTo>
                    <a:pt x="82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2290768" y="3037302"/>
              <a:ext cx="149983" cy="32631"/>
            </a:xfrm>
            <a:custGeom>
              <a:avLst/>
              <a:gdLst/>
              <a:ahLst/>
              <a:cxnLst/>
              <a:rect l="l" t="t" r="r" b="b"/>
              <a:pathLst>
                <a:path w="8393" h="1826" fill="none" extrusionOk="0">
                  <a:moveTo>
                    <a:pt x="8392" y="1"/>
                  </a:moveTo>
                  <a:lnTo>
                    <a:pt x="1" y="1"/>
                  </a:lnTo>
                  <a:lnTo>
                    <a:pt x="1" y="1825"/>
                  </a:lnTo>
                  <a:lnTo>
                    <a:pt x="8392" y="1825"/>
                  </a:lnTo>
                  <a:lnTo>
                    <a:pt x="83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2445075" y="3037302"/>
              <a:ext cx="6540" cy="32631"/>
            </a:xfrm>
            <a:custGeom>
              <a:avLst/>
              <a:gdLst/>
              <a:ahLst/>
              <a:cxnLst/>
              <a:rect l="l" t="t" r="r" b="b"/>
              <a:pathLst>
                <a:path w="366" h="1826" fill="none" extrusionOk="0">
                  <a:moveTo>
                    <a:pt x="366" y="1"/>
                  </a:moveTo>
                  <a:lnTo>
                    <a:pt x="1" y="1"/>
                  </a:lnTo>
                  <a:lnTo>
                    <a:pt x="1" y="1825"/>
                  </a:lnTo>
                  <a:lnTo>
                    <a:pt x="366" y="1825"/>
                  </a:lnTo>
                  <a:lnTo>
                    <a:pt x="3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1984333" y="3028618"/>
              <a:ext cx="147803" cy="41315"/>
            </a:xfrm>
            <a:custGeom>
              <a:avLst/>
              <a:gdLst/>
              <a:ahLst/>
              <a:cxnLst/>
              <a:rect l="l" t="t" r="r" b="b"/>
              <a:pathLst>
                <a:path w="8271" h="2312" fill="none" extrusionOk="0">
                  <a:moveTo>
                    <a:pt x="3284" y="0"/>
                  </a:moveTo>
                  <a:lnTo>
                    <a:pt x="0" y="0"/>
                  </a:lnTo>
                  <a:lnTo>
                    <a:pt x="0" y="2311"/>
                  </a:lnTo>
                  <a:lnTo>
                    <a:pt x="8271" y="2311"/>
                  </a:lnTo>
                  <a:lnTo>
                    <a:pt x="8271" y="487"/>
                  </a:lnTo>
                  <a:lnTo>
                    <a:pt x="3284" y="487"/>
                  </a:lnTo>
                  <a:lnTo>
                    <a:pt x="32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1982153" y="3028618"/>
              <a:ext cx="2198" cy="41315"/>
            </a:xfrm>
            <a:custGeom>
              <a:avLst/>
              <a:gdLst/>
              <a:ahLst/>
              <a:cxnLst/>
              <a:rect l="l" t="t" r="r" b="b"/>
              <a:pathLst>
                <a:path w="123" h="2312" extrusionOk="0">
                  <a:moveTo>
                    <a:pt x="1" y="0"/>
                  </a:moveTo>
                  <a:lnTo>
                    <a:pt x="1" y="2311"/>
                  </a:lnTo>
                  <a:lnTo>
                    <a:pt x="122" y="2311"/>
                  </a:lnTo>
                  <a:lnTo>
                    <a:pt x="122"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1982153" y="3028618"/>
              <a:ext cx="149983" cy="41315"/>
            </a:xfrm>
            <a:custGeom>
              <a:avLst/>
              <a:gdLst/>
              <a:ahLst/>
              <a:cxnLst/>
              <a:rect l="l" t="t" r="r" b="b"/>
              <a:pathLst>
                <a:path w="8393" h="2312" fill="none" extrusionOk="0">
                  <a:moveTo>
                    <a:pt x="3406" y="0"/>
                  </a:moveTo>
                  <a:lnTo>
                    <a:pt x="3406" y="0"/>
                  </a:lnTo>
                  <a:lnTo>
                    <a:pt x="1" y="0"/>
                  </a:lnTo>
                  <a:lnTo>
                    <a:pt x="1" y="2311"/>
                  </a:lnTo>
                  <a:lnTo>
                    <a:pt x="3528" y="2311"/>
                  </a:lnTo>
                  <a:lnTo>
                    <a:pt x="8393" y="2311"/>
                  </a:lnTo>
                  <a:lnTo>
                    <a:pt x="8393" y="487"/>
                  </a:lnTo>
                  <a:lnTo>
                    <a:pt x="8393" y="2311"/>
                  </a:lnTo>
                  <a:lnTo>
                    <a:pt x="122" y="2311"/>
                  </a:lnTo>
                  <a:lnTo>
                    <a:pt x="122" y="0"/>
                  </a:lnTo>
                  <a:lnTo>
                    <a:pt x="34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6"/>
            <p:cNvSpPr/>
            <p:nvPr/>
          </p:nvSpPr>
          <p:spPr>
            <a:xfrm>
              <a:off x="2132118" y="3037302"/>
              <a:ext cx="6540" cy="32631"/>
            </a:xfrm>
            <a:custGeom>
              <a:avLst/>
              <a:gdLst/>
              <a:ahLst/>
              <a:cxnLst/>
              <a:rect l="l" t="t" r="r" b="b"/>
              <a:pathLst>
                <a:path w="366" h="1826" extrusionOk="0">
                  <a:moveTo>
                    <a:pt x="1" y="1"/>
                  </a:moveTo>
                  <a:lnTo>
                    <a:pt x="1" y="1825"/>
                  </a:lnTo>
                  <a:lnTo>
                    <a:pt x="365" y="1825"/>
                  </a:lnTo>
                  <a:lnTo>
                    <a:pt x="365"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2132118" y="3037302"/>
              <a:ext cx="154325" cy="32631"/>
            </a:xfrm>
            <a:custGeom>
              <a:avLst/>
              <a:gdLst/>
              <a:ahLst/>
              <a:cxnLst/>
              <a:rect l="l" t="t" r="r" b="b"/>
              <a:pathLst>
                <a:path w="8636" h="1826" fill="none" extrusionOk="0">
                  <a:moveTo>
                    <a:pt x="8635" y="1"/>
                  </a:moveTo>
                  <a:lnTo>
                    <a:pt x="8635" y="1"/>
                  </a:lnTo>
                  <a:lnTo>
                    <a:pt x="8635" y="1825"/>
                  </a:lnTo>
                  <a:lnTo>
                    <a:pt x="365" y="1825"/>
                  </a:lnTo>
                  <a:lnTo>
                    <a:pt x="365" y="1"/>
                  </a:lnTo>
                  <a:lnTo>
                    <a:pt x="1" y="1"/>
                  </a:lnTo>
                  <a:lnTo>
                    <a:pt x="1" y="1825"/>
                  </a:lnTo>
                  <a:lnTo>
                    <a:pt x="3649" y="1825"/>
                  </a:lnTo>
                  <a:lnTo>
                    <a:pt x="8635" y="1825"/>
                  </a:lnTo>
                  <a:lnTo>
                    <a:pt x="86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2286426" y="3037302"/>
              <a:ext cx="4360" cy="32631"/>
            </a:xfrm>
            <a:custGeom>
              <a:avLst/>
              <a:gdLst/>
              <a:ahLst/>
              <a:cxnLst/>
              <a:rect l="l" t="t" r="r" b="b"/>
              <a:pathLst>
                <a:path w="244" h="1826" extrusionOk="0">
                  <a:moveTo>
                    <a:pt x="0" y="1"/>
                  </a:moveTo>
                  <a:lnTo>
                    <a:pt x="0" y="1825"/>
                  </a:lnTo>
                  <a:lnTo>
                    <a:pt x="244" y="1825"/>
                  </a:lnTo>
                  <a:lnTo>
                    <a:pt x="244"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2286426" y="3037302"/>
              <a:ext cx="154325" cy="32631"/>
            </a:xfrm>
            <a:custGeom>
              <a:avLst/>
              <a:gdLst/>
              <a:ahLst/>
              <a:cxnLst/>
              <a:rect l="l" t="t" r="r" b="b"/>
              <a:pathLst>
                <a:path w="8636" h="1826" fill="none" extrusionOk="0">
                  <a:moveTo>
                    <a:pt x="8635" y="1"/>
                  </a:moveTo>
                  <a:lnTo>
                    <a:pt x="8635" y="1"/>
                  </a:lnTo>
                  <a:lnTo>
                    <a:pt x="8635" y="1825"/>
                  </a:lnTo>
                  <a:lnTo>
                    <a:pt x="244" y="1825"/>
                  </a:lnTo>
                  <a:lnTo>
                    <a:pt x="244" y="1"/>
                  </a:lnTo>
                  <a:lnTo>
                    <a:pt x="0" y="1"/>
                  </a:lnTo>
                  <a:lnTo>
                    <a:pt x="0" y="1825"/>
                  </a:lnTo>
                  <a:lnTo>
                    <a:pt x="3649" y="1825"/>
                  </a:lnTo>
                  <a:lnTo>
                    <a:pt x="8635" y="1825"/>
                  </a:lnTo>
                  <a:lnTo>
                    <a:pt x="86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2440733" y="3037302"/>
              <a:ext cx="13063" cy="32631"/>
            </a:xfrm>
            <a:custGeom>
              <a:avLst/>
              <a:gdLst/>
              <a:ahLst/>
              <a:cxnLst/>
              <a:rect l="l" t="t" r="r" b="b"/>
              <a:pathLst>
                <a:path w="731" h="1826" extrusionOk="0">
                  <a:moveTo>
                    <a:pt x="0" y="1"/>
                  </a:moveTo>
                  <a:lnTo>
                    <a:pt x="0" y="1825"/>
                  </a:lnTo>
                  <a:lnTo>
                    <a:pt x="244" y="1825"/>
                  </a:lnTo>
                  <a:lnTo>
                    <a:pt x="244" y="1"/>
                  </a:lnTo>
                  <a:close/>
                  <a:moveTo>
                    <a:pt x="609" y="1"/>
                  </a:moveTo>
                  <a:lnTo>
                    <a:pt x="609" y="1825"/>
                  </a:lnTo>
                  <a:lnTo>
                    <a:pt x="730" y="1825"/>
                  </a:lnTo>
                  <a:lnTo>
                    <a:pt x="73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2440733" y="3037302"/>
              <a:ext cx="13063" cy="32631"/>
            </a:xfrm>
            <a:custGeom>
              <a:avLst/>
              <a:gdLst/>
              <a:ahLst/>
              <a:cxnLst/>
              <a:rect l="l" t="t" r="r" b="b"/>
              <a:pathLst>
                <a:path w="731" h="1826" fill="none" extrusionOk="0">
                  <a:moveTo>
                    <a:pt x="730" y="1"/>
                  </a:moveTo>
                  <a:lnTo>
                    <a:pt x="609" y="1"/>
                  </a:lnTo>
                  <a:lnTo>
                    <a:pt x="609" y="1825"/>
                  </a:lnTo>
                  <a:lnTo>
                    <a:pt x="244" y="1825"/>
                  </a:lnTo>
                  <a:lnTo>
                    <a:pt x="244" y="1"/>
                  </a:lnTo>
                  <a:lnTo>
                    <a:pt x="0" y="1"/>
                  </a:lnTo>
                  <a:lnTo>
                    <a:pt x="0" y="1825"/>
                  </a:lnTo>
                  <a:lnTo>
                    <a:pt x="730" y="1825"/>
                  </a:lnTo>
                  <a:lnTo>
                    <a:pt x="7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2045181" y="3069915"/>
              <a:ext cx="152163" cy="47820"/>
            </a:xfrm>
            <a:custGeom>
              <a:avLst/>
              <a:gdLst/>
              <a:ahLst/>
              <a:cxnLst/>
              <a:rect l="l" t="t" r="r" b="b"/>
              <a:pathLst>
                <a:path w="8515" h="2676" extrusionOk="0">
                  <a:moveTo>
                    <a:pt x="1" y="0"/>
                  </a:moveTo>
                  <a:lnTo>
                    <a:pt x="1" y="2676"/>
                  </a:lnTo>
                  <a:lnTo>
                    <a:pt x="8514" y="2676"/>
                  </a:lnTo>
                  <a:lnTo>
                    <a:pt x="8514" y="2554"/>
                  </a:lnTo>
                  <a:lnTo>
                    <a:pt x="244" y="2554"/>
                  </a:lnTo>
                  <a:lnTo>
                    <a:pt x="244" y="243"/>
                  </a:lnTo>
                  <a:lnTo>
                    <a:pt x="8514" y="243"/>
                  </a:lnTo>
                  <a:lnTo>
                    <a:pt x="8514"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2049541" y="3074258"/>
              <a:ext cx="147803" cy="41315"/>
            </a:xfrm>
            <a:custGeom>
              <a:avLst/>
              <a:gdLst/>
              <a:ahLst/>
              <a:cxnLst/>
              <a:rect l="l" t="t" r="r" b="b"/>
              <a:pathLst>
                <a:path w="8271" h="2312" fill="none" extrusionOk="0">
                  <a:moveTo>
                    <a:pt x="0" y="2311"/>
                  </a:moveTo>
                  <a:lnTo>
                    <a:pt x="0" y="0"/>
                  </a:lnTo>
                  <a:lnTo>
                    <a:pt x="8270" y="0"/>
                  </a:lnTo>
                  <a:lnTo>
                    <a:pt x="8270" y="2311"/>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2045181" y="3069915"/>
              <a:ext cx="152163" cy="47820"/>
            </a:xfrm>
            <a:custGeom>
              <a:avLst/>
              <a:gdLst/>
              <a:ahLst/>
              <a:cxnLst/>
              <a:rect l="l" t="t" r="r" b="b"/>
              <a:pathLst>
                <a:path w="8515" h="2676" fill="none" extrusionOk="0">
                  <a:moveTo>
                    <a:pt x="8514" y="0"/>
                  </a:moveTo>
                  <a:lnTo>
                    <a:pt x="4866" y="0"/>
                  </a:lnTo>
                  <a:lnTo>
                    <a:pt x="1" y="0"/>
                  </a:lnTo>
                  <a:lnTo>
                    <a:pt x="1" y="2676"/>
                  </a:lnTo>
                  <a:lnTo>
                    <a:pt x="4866" y="2676"/>
                  </a:lnTo>
                  <a:lnTo>
                    <a:pt x="8514" y="2676"/>
                  </a:lnTo>
                  <a:lnTo>
                    <a:pt x="85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6"/>
            <p:cNvSpPr/>
            <p:nvPr/>
          </p:nvSpPr>
          <p:spPr>
            <a:xfrm>
              <a:off x="2197326" y="3069915"/>
              <a:ext cx="154325" cy="47820"/>
            </a:xfrm>
            <a:custGeom>
              <a:avLst/>
              <a:gdLst/>
              <a:ahLst/>
              <a:cxnLst/>
              <a:rect l="l" t="t" r="r" b="b"/>
              <a:pathLst>
                <a:path w="8636" h="2676" extrusionOk="0">
                  <a:moveTo>
                    <a:pt x="8513" y="243"/>
                  </a:moveTo>
                  <a:lnTo>
                    <a:pt x="8513" y="2554"/>
                  </a:lnTo>
                  <a:lnTo>
                    <a:pt x="243" y="2554"/>
                  </a:lnTo>
                  <a:lnTo>
                    <a:pt x="243" y="243"/>
                  </a:lnTo>
                  <a:close/>
                  <a:moveTo>
                    <a:pt x="0" y="0"/>
                  </a:moveTo>
                  <a:lnTo>
                    <a:pt x="0" y="2676"/>
                  </a:lnTo>
                  <a:lnTo>
                    <a:pt x="8635" y="2676"/>
                  </a:lnTo>
                  <a:lnTo>
                    <a:pt x="8635"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2201668" y="3074258"/>
              <a:ext cx="147803" cy="41315"/>
            </a:xfrm>
            <a:custGeom>
              <a:avLst/>
              <a:gdLst/>
              <a:ahLst/>
              <a:cxnLst/>
              <a:rect l="l" t="t" r="r" b="b"/>
              <a:pathLst>
                <a:path w="8271" h="2312" fill="none" extrusionOk="0">
                  <a:moveTo>
                    <a:pt x="0" y="2311"/>
                  </a:moveTo>
                  <a:lnTo>
                    <a:pt x="0" y="0"/>
                  </a:lnTo>
                  <a:lnTo>
                    <a:pt x="8270" y="0"/>
                  </a:lnTo>
                  <a:lnTo>
                    <a:pt x="8270" y="2311"/>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2197326" y="3069915"/>
              <a:ext cx="154325" cy="47820"/>
            </a:xfrm>
            <a:custGeom>
              <a:avLst/>
              <a:gdLst/>
              <a:ahLst/>
              <a:cxnLst/>
              <a:rect l="l" t="t" r="r" b="b"/>
              <a:pathLst>
                <a:path w="8636" h="2676" fill="none" extrusionOk="0">
                  <a:moveTo>
                    <a:pt x="8635" y="0"/>
                  </a:moveTo>
                  <a:lnTo>
                    <a:pt x="4986" y="0"/>
                  </a:lnTo>
                  <a:lnTo>
                    <a:pt x="0" y="0"/>
                  </a:lnTo>
                  <a:lnTo>
                    <a:pt x="0" y="2676"/>
                  </a:lnTo>
                  <a:lnTo>
                    <a:pt x="4986" y="2676"/>
                  </a:lnTo>
                  <a:lnTo>
                    <a:pt x="8635" y="2676"/>
                  </a:lnTo>
                  <a:lnTo>
                    <a:pt x="86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2351633" y="3069915"/>
              <a:ext cx="102163" cy="47820"/>
            </a:xfrm>
            <a:custGeom>
              <a:avLst/>
              <a:gdLst/>
              <a:ahLst/>
              <a:cxnLst/>
              <a:rect l="l" t="t" r="r" b="b"/>
              <a:pathLst>
                <a:path w="5717" h="2676" extrusionOk="0">
                  <a:moveTo>
                    <a:pt x="5595" y="243"/>
                  </a:moveTo>
                  <a:lnTo>
                    <a:pt x="5595" y="2554"/>
                  </a:lnTo>
                  <a:lnTo>
                    <a:pt x="243" y="2554"/>
                  </a:lnTo>
                  <a:lnTo>
                    <a:pt x="243" y="243"/>
                  </a:lnTo>
                  <a:close/>
                  <a:moveTo>
                    <a:pt x="0" y="0"/>
                  </a:moveTo>
                  <a:lnTo>
                    <a:pt x="0" y="2676"/>
                  </a:lnTo>
                  <a:lnTo>
                    <a:pt x="5716" y="2676"/>
                  </a:lnTo>
                  <a:lnTo>
                    <a:pt x="5716"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2355976" y="3074258"/>
              <a:ext cx="95640" cy="41315"/>
            </a:xfrm>
            <a:custGeom>
              <a:avLst/>
              <a:gdLst/>
              <a:ahLst/>
              <a:cxnLst/>
              <a:rect l="l" t="t" r="r" b="b"/>
              <a:pathLst>
                <a:path w="5352" h="2312" fill="none" extrusionOk="0">
                  <a:moveTo>
                    <a:pt x="0" y="2311"/>
                  </a:moveTo>
                  <a:lnTo>
                    <a:pt x="0" y="0"/>
                  </a:lnTo>
                  <a:lnTo>
                    <a:pt x="5352" y="0"/>
                  </a:lnTo>
                  <a:lnTo>
                    <a:pt x="5352" y="2311"/>
                  </a:lnTo>
                  <a:lnTo>
                    <a:pt x="0"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2351633" y="3069915"/>
              <a:ext cx="102163" cy="47820"/>
            </a:xfrm>
            <a:custGeom>
              <a:avLst/>
              <a:gdLst/>
              <a:ahLst/>
              <a:cxnLst/>
              <a:rect l="l" t="t" r="r" b="b"/>
              <a:pathLst>
                <a:path w="5717" h="2676" fill="none" extrusionOk="0">
                  <a:moveTo>
                    <a:pt x="5716" y="0"/>
                  </a:moveTo>
                  <a:lnTo>
                    <a:pt x="4986" y="0"/>
                  </a:lnTo>
                  <a:lnTo>
                    <a:pt x="0" y="0"/>
                  </a:lnTo>
                  <a:lnTo>
                    <a:pt x="0" y="2676"/>
                  </a:lnTo>
                  <a:lnTo>
                    <a:pt x="4986" y="2676"/>
                  </a:lnTo>
                  <a:lnTo>
                    <a:pt x="5716" y="2676"/>
                  </a:lnTo>
                  <a:lnTo>
                    <a:pt x="57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1982153" y="3117717"/>
              <a:ext cx="149983" cy="43496"/>
            </a:xfrm>
            <a:custGeom>
              <a:avLst/>
              <a:gdLst/>
              <a:ahLst/>
              <a:cxnLst/>
              <a:rect l="l" t="t" r="r" b="b"/>
              <a:pathLst>
                <a:path w="8393" h="2434" extrusionOk="0">
                  <a:moveTo>
                    <a:pt x="3528" y="1"/>
                  </a:moveTo>
                  <a:lnTo>
                    <a:pt x="3528" y="122"/>
                  </a:lnTo>
                  <a:lnTo>
                    <a:pt x="1" y="122"/>
                  </a:lnTo>
                  <a:lnTo>
                    <a:pt x="1" y="2433"/>
                  </a:lnTo>
                  <a:lnTo>
                    <a:pt x="122" y="2433"/>
                  </a:lnTo>
                  <a:lnTo>
                    <a:pt x="122" y="244"/>
                  </a:lnTo>
                  <a:lnTo>
                    <a:pt x="8393" y="244"/>
                  </a:lnTo>
                  <a:lnTo>
                    <a:pt x="8393"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1982153" y="3117717"/>
              <a:ext cx="149983" cy="43496"/>
            </a:xfrm>
            <a:custGeom>
              <a:avLst/>
              <a:gdLst/>
              <a:ahLst/>
              <a:cxnLst/>
              <a:rect l="l" t="t" r="r" b="b"/>
              <a:pathLst>
                <a:path w="8393" h="2434" fill="none" extrusionOk="0">
                  <a:moveTo>
                    <a:pt x="8393" y="1"/>
                  </a:moveTo>
                  <a:lnTo>
                    <a:pt x="3528" y="1"/>
                  </a:lnTo>
                  <a:lnTo>
                    <a:pt x="3528" y="122"/>
                  </a:lnTo>
                  <a:lnTo>
                    <a:pt x="1" y="122"/>
                  </a:lnTo>
                  <a:lnTo>
                    <a:pt x="1" y="2433"/>
                  </a:lnTo>
                  <a:lnTo>
                    <a:pt x="122" y="2433"/>
                  </a:lnTo>
                  <a:lnTo>
                    <a:pt x="122" y="244"/>
                  </a:lnTo>
                  <a:lnTo>
                    <a:pt x="8393" y="244"/>
                  </a:lnTo>
                  <a:lnTo>
                    <a:pt x="8393" y="2190"/>
                  </a:lnTo>
                  <a:lnTo>
                    <a:pt x="83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1882188" y="3028618"/>
              <a:ext cx="569428" cy="178235"/>
            </a:xfrm>
            <a:custGeom>
              <a:avLst/>
              <a:gdLst/>
              <a:ahLst/>
              <a:cxnLst/>
              <a:rect l="l" t="t" r="r" b="b"/>
              <a:pathLst>
                <a:path w="31865" h="9974" extrusionOk="0">
                  <a:moveTo>
                    <a:pt x="3162" y="0"/>
                  </a:moveTo>
                  <a:lnTo>
                    <a:pt x="3162" y="487"/>
                  </a:lnTo>
                  <a:lnTo>
                    <a:pt x="0" y="487"/>
                  </a:lnTo>
                  <a:lnTo>
                    <a:pt x="0" y="2311"/>
                  </a:lnTo>
                  <a:lnTo>
                    <a:pt x="5352" y="2311"/>
                  </a:lnTo>
                  <a:lnTo>
                    <a:pt x="5352" y="0"/>
                  </a:lnTo>
                  <a:close/>
                  <a:moveTo>
                    <a:pt x="0" y="2554"/>
                  </a:moveTo>
                  <a:lnTo>
                    <a:pt x="0" y="4865"/>
                  </a:lnTo>
                  <a:lnTo>
                    <a:pt x="365" y="4865"/>
                  </a:lnTo>
                  <a:lnTo>
                    <a:pt x="365" y="2554"/>
                  </a:lnTo>
                  <a:close/>
                  <a:moveTo>
                    <a:pt x="609" y="2554"/>
                  </a:moveTo>
                  <a:lnTo>
                    <a:pt x="609" y="4865"/>
                  </a:lnTo>
                  <a:lnTo>
                    <a:pt x="8879" y="4865"/>
                  </a:lnTo>
                  <a:lnTo>
                    <a:pt x="8879" y="2554"/>
                  </a:lnTo>
                  <a:close/>
                  <a:moveTo>
                    <a:pt x="14351" y="5230"/>
                  </a:moveTo>
                  <a:lnTo>
                    <a:pt x="14351" y="7176"/>
                  </a:lnTo>
                  <a:lnTo>
                    <a:pt x="22621" y="7176"/>
                  </a:lnTo>
                  <a:lnTo>
                    <a:pt x="22621" y="5230"/>
                  </a:lnTo>
                  <a:close/>
                  <a:moveTo>
                    <a:pt x="22865" y="5230"/>
                  </a:moveTo>
                  <a:lnTo>
                    <a:pt x="22865" y="7176"/>
                  </a:lnTo>
                  <a:lnTo>
                    <a:pt x="31256" y="7176"/>
                  </a:lnTo>
                  <a:lnTo>
                    <a:pt x="31256" y="5230"/>
                  </a:lnTo>
                  <a:close/>
                  <a:moveTo>
                    <a:pt x="31500" y="5230"/>
                  </a:moveTo>
                  <a:lnTo>
                    <a:pt x="31500" y="7176"/>
                  </a:lnTo>
                  <a:lnTo>
                    <a:pt x="31865" y="7176"/>
                  </a:lnTo>
                  <a:lnTo>
                    <a:pt x="31865" y="5230"/>
                  </a:lnTo>
                  <a:close/>
                  <a:moveTo>
                    <a:pt x="0" y="5230"/>
                  </a:moveTo>
                  <a:lnTo>
                    <a:pt x="0" y="7176"/>
                  </a:lnTo>
                  <a:lnTo>
                    <a:pt x="3162" y="7176"/>
                  </a:lnTo>
                  <a:lnTo>
                    <a:pt x="3162" y="7419"/>
                  </a:lnTo>
                  <a:lnTo>
                    <a:pt x="5352" y="7419"/>
                  </a:lnTo>
                  <a:lnTo>
                    <a:pt x="5352" y="5230"/>
                  </a:lnTo>
                  <a:close/>
                  <a:moveTo>
                    <a:pt x="3162" y="7662"/>
                  </a:moveTo>
                  <a:lnTo>
                    <a:pt x="3162" y="9973"/>
                  </a:lnTo>
                  <a:lnTo>
                    <a:pt x="8879" y="9973"/>
                  </a:lnTo>
                  <a:lnTo>
                    <a:pt x="8879" y="7662"/>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1938693" y="3165538"/>
              <a:ext cx="102163" cy="41315"/>
            </a:xfrm>
            <a:custGeom>
              <a:avLst/>
              <a:gdLst/>
              <a:ahLst/>
              <a:cxnLst/>
              <a:rect l="l" t="t" r="r" b="b"/>
              <a:pathLst>
                <a:path w="5717" h="2312" fill="none" extrusionOk="0">
                  <a:moveTo>
                    <a:pt x="5717" y="0"/>
                  </a:moveTo>
                  <a:lnTo>
                    <a:pt x="0" y="0"/>
                  </a:lnTo>
                  <a:lnTo>
                    <a:pt x="0" y="2311"/>
                  </a:lnTo>
                  <a:lnTo>
                    <a:pt x="2433" y="2311"/>
                  </a:lnTo>
                  <a:lnTo>
                    <a:pt x="5717" y="2311"/>
                  </a:lnTo>
                  <a:lnTo>
                    <a:pt x="571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1882188" y="3122078"/>
              <a:ext cx="95640" cy="39135"/>
            </a:xfrm>
            <a:custGeom>
              <a:avLst/>
              <a:gdLst/>
              <a:ahLst/>
              <a:cxnLst/>
              <a:rect l="l" t="t" r="r" b="b"/>
              <a:pathLst>
                <a:path w="5352" h="2190" fill="none" extrusionOk="0">
                  <a:moveTo>
                    <a:pt x="5352" y="0"/>
                  </a:moveTo>
                  <a:lnTo>
                    <a:pt x="0" y="0"/>
                  </a:lnTo>
                  <a:lnTo>
                    <a:pt x="0" y="1946"/>
                  </a:lnTo>
                  <a:lnTo>
                    <a:pt x="3162" y="1946"/>
                  </a:lnTo>
                  <a:lnTo>
                    <a:pt x="3162" y="2189"/>
                  </a:lnTo>
                  <a:lnTo>
                    <a:pt x="5352" y="2189"/>
                  </a:lnTo>
                  <a:lnTo>
                    <a:pt x="53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2138641" y="3122078"/>
              <a:ext cx="147803" cy="34775"/>
            </a:xfrm>
            <a:custGeom>
              <a:avLst/>
              <a:gdLst/>
              <a:ahLst/>
              <a:cxnLst/>
              <a:rect l="l" t="t" r="r" b="b"/>
              <a:pathLst>
                <a:path w="8271" h="1946" fill="none" extrusionOk="0">
                  <a:moveTo>
                    <a:pt x="8270" y="0"/>
                  </a:moveTo>
                  <a:lnTo>
                    <a:pt x="0" y="0"/>
                  </a:lnTo>
                  <a:lnTo>
                    <a:pt x="0" y="1946"/>
                  </a:lnTo>
                  <a:lnTo>
                    <a:pt x="8270" y="1946"/>
                  </a:lnTo>
                  <a:lnTo>
                    <a:pt x="82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2290768" y="3122078"/>
              <a:ext cx="149983" cy="34775"/>
            </a:xfrm>
            <a:custGeom>
              <a:avLst/>
              <a:gdLst/>
              <a:ahLst/>
              <a:cxnLst/>
              <a:rect l="l" t="t" r="r" b="b"/>
              <a:pathLst>
                <a:path w="8393" h="1946" fill="none" extrusionOk="0">
                  <a:moveTo>
                    <a:pt x="8392" y="0"/>
                  </a:moveTo>
                  <a:lnTo>
                    <a:pt x="1" y="0"/>
                  </a:lnTo>
                  <a:lnTo>
                    <a:pt x="1" y="1946"/>
                  </a:lnTo>
                  <a:lnTo>
                    <a:pt x="8392" y="1946"/>
                  </a:lnTo>
                  <a:lnTo>
                    <a:pt x="83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2445075" y="3122078"/>
              <a:ext cx="6540" cy="34775"/>
            </a:xfrm>
            <a:custGeom>
              <a:avLst/>
              <a:gdLst/>
              <a:ahLst/>
              <a:cxnLst/>
              <a:rect l="l" t="t" r="r" b="b"/>
              <a:pathLst>
                <a:path w="366" h="1946" fill="none" extrusionOk="0">
                  <a:moveTo>
                    <a:pt x="366" y="0"/>
                  </a:moveTo>
                  <a:lnTo>
                    <a:pt x="1" y="0"/>
                  </a:lnTo>
                  <a:lnTo>
                    <a:pt x="1" y="1946"/>
                  </a:lnTo>
                  <a:lnTo>
                    <a:pt x="366" y="1946"/>
                  </a:lnTo>
                  <a:lnTo>
                    <a:pt x="3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1882188" y="3074258"/>
              <a:ext cx="6540" cy="41315"/>
            </a:xfrm>
            <a:custGeom>
              <a:avLst/>
              <a:gdLst/>
              <a:ahLst/>
              <a:cxnLst/>
              <a:rect l="l" t="t" r="r" b="b"/>
              <a:pathLst>
                <a:path w="366" h="2312" fill="none" extrusionOk="0">
                  <a:moveTo>
                    <a:pt x="365" y="0"/>
                  </a:moveTo>
                  <a:lnTo>
                    <a:pt x="0" y="0"/>
                  </a:lnTo>
                  <a:lnTo>
                    <a:pt x="0" y="2311"/>
                  </a:lnTo>
                  <a:lnTo>
                    <a:pt x="365" y="2311"/>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6"/>
            <p:cNvSpPr/>
            <p:nvPr/>
          </p:nvSpPr>
          <p:spPr>
            <a:xfrm>
              <a:off x="1893053" y="3074258"/>
              <a:ext cx="147803" cy="41315"/>
            </a:xfrm>
            <a:custGeom>
              <a:avLst/>
              <a:gdLst/>
              <a:ahLst/>
              <a:cxnLst/>
              <a:rect l="l" t="t" r="r" b="b"/>
              <a:pathLst>
                <a:path w="8271" h="2312" fill="none" extrusionOk="0">
                  <a:moveTo>
                    <a:pt x="8271" y="0"/>
                  </a:moveTo>
                  <a:lnTo>
                    <a:pt x="1" y="0"/>
                  </a:lnTo>
                  <a:lnTo>
                    <a:pt x="1" y="2311"/>
                  </a:lnTo>
                  <a:lnTo>
                    <a:pt x="8271" y="2311"/>
                  </a:lnTo>
                  <a:lnTo>
                    <a:pt x="82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6"/>
            <p:cNvSpPr/>
            <p:nvPr/>
          </p:nvSpPr>
          <p:spPr>
            <a:xfrm>
              <a:off x="1882188" y="3028618"/>
              <a:ext cx="95640" cy="41315"/>
            </a:xfrm>
            <a:custGeom>
              <a:avLst/>
              <a:gdLst/>
              <a:ahLst/>
              <a:cxnLst/>
              <a:rect l="l" t="t" r="r" b="b"/>
              <a:pathLst>
                <a:path w="5352" h="2312" fill="none" extrusionOk="0">
                  <a:moveTo>
                    <a:pt x="5352" y="0"/>
                  </a:moveTo>
                  <a:lnTo>
                    <a:pt x="3162" y="0"/>
                  </a:lnTo>
                  <a:lnTo>
                    <a:pt x="3162" y="487"/>
                  </a:lnTo>
                  <a:lnTo>
                    <a:pt x="0" y="487"/>
                  </a:lnTo>
                  <a:lnTo>
                    <a:pt x="0" y="2311"/>
                  </a:lnTo>
                  <a:lnTo>
                    <a:pt x="5352" y="2311"/>
                  </a:lnTo>
                  <a:lnTo>
                    <a:pt x="53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1938693" y="3211178"/>
              <a:ext cx="104343" cy="41315"/>
            </a:xfrm>
            <a:custGeom>
              <a:avLst/>
              <a:gdLst/>
              <a:ahLst/>
              <a:cxnLst/>
              <a:rect l="l" t="t" r="r" b="b"/>
              <a:pathLst>
                <a:path w="5839" h="2312" extrusionOk="0">
                  <a:moveTo>
                    <a:pt x="0" y="0"/>
                  </a:moveTo>
                  <a:lnTo>
                    <a:pt x="0" y="1095"/>
                  </a:lnTo>
                  <a:lnTo>
                    <a:pt x="2190" y="1095"/>
                  </a:lnTo>
                  <a:lnTo>
                    <a:pt x="2190" y="0"/>
                  </a:lnTo>
                  <a:close/>
                  <a:moveTo>
                    <a:pt x="2554" y="0"/>
                  </a:moveTo>
                  <a:lnTo>
                    <a:pt x="2554" y="1095"/>
                  </a:lnTo>
                  <a:lnTo>
                    <a:pt x="5595" y="1095"/>
                  </a:lnTo>
                  <a:lnTo>
                    <a:pt x="5595" y="2311"/>
                  </a:lnTo>
                  <a:lnTo>
                    <a:pt x="5838" y="2311"/>
                  </a:lnTo>
                  <a:lnTo>
                    <a:pt x="5838" y="0"/>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1938693" y="3211178"/>
              <a:ext cx="39135" cy="19568"/>
            </a:xfrm>
            <a:custGeom>
              <a:avLst/>
              <a:gdLst/>
              <a:ahLst/>
              <a:cxnLst/>
              <a:rect l="l" t="t" r="r" b="b"/>
              <a:pathLst>
                <a:path w="2190" h="1095" fill="none" extrusionOk="0">
                  <a:moveTo>
                    <a:pt x="2190" y="0"/>
                  </a:moveTo>
                  <a:lnTo>
                    <a:pt x="0" y="0"/>
                  </a:lnTo>
                  <a:lnTo>
                    <a:pt x="0" y="1095"/>
                  </a:lnTo>
                  <a:lnTo>
                    <a:pt x="2190" y="1095"/>
                  </a:lnTo>
                  <a:lnTo>
                    <a:pt x="21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1984333" y="3211178"/>
              <a:ext cx="58703" cy="41315"/>
            </a:xfrm>
            <a:custGeom>
              <a:avLst/>
              <a:gdLst/>
              <a:ahLst/>
              <a:cxnLst/>
              <a:rect l="l" t="t" r="r" b="b"/>
              <a:pathLst>
                <a:path w="3285" h="2312" fill="none" extrusionOk="0">
                  <a:moveTo>
                    <a:pt x="3284" y="0"/>
                  </a:moveTo>
                  <a:lnTo>
                    <a:pt x="0" y="0"/>
                  </a:lnTo>
                  <a:lnTo>
                    <a:pt x="0" y="1095"/>
                  </a:lnTo>
                  <a:lnTo>
                    <a:pt x="3041" y="1095"/>
                  </a:lnTo>
                  <a:lnTo>
                    <a:pt x="3041" y="2311"/>
                  </a:lnTo>
                  <a:lnTo>
                    <a:pt x="3284" y="2311"/>
                  </a:lnTo>
                  <a:lnTo>
                    <a:pt x="32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1938693" y="4367384"/>
              <a:ext cx="104343" cy="18"/>
            </a:xfrm>
            <a:custGeom>
              <a:avLst/>
              <a:gdLst/>
              <a:ahLst/>
              <a:cxnLst/>
              <a:rect l="l" t="t" r="r" b="b"/>
              <a:pathLst>
                <a:path w="5839" h="1" extrusionOk="0">
                  <a:moveTo>
                    <a:pt x="5838" y="1"/>
                  </a:moveTo>
                  <a:lnTo>
                    <a:pt x="0" y="1"/>
                  </a:lnTo>
                  <a:lnTo>
                    <a:pt x="0" y="1"/>
                  </a:lnTo>
                  <a:lnTo>
                    <a:pt x="5838" y="1"/>
                  </a:lnTo>
                  <a:lnTo>
                    <a:pt x="5838" y="1"/>
                  </a:lnTo>
                  <a:close/>
                </a:path>
              </a:pathLst>
            </a:custGeom>
            <a:solidFill>
              <a:srgbClr val="BFA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1938693" y="4367384"/>
              <a:ext cx="104343" cy="18"/>
            </a:xfrm>
            <a:custGeom>
              <a:avLst/>
              <a:gdLst/>
              <a:ahLst/>
              <a:cxnLst/>
              <a:rect l="l" t="t" r="r" b="b"/>
              <a:pathLst>
                <a:path w="5839" h="1" fill="none" extrusionOk="0">
                  <a:moveTo>
                    <a:pt x="5838" y="1"/>
                  </a:moveTo>
                  <a:lnTo>
                    <a:pt x="0" y="1"/>
                  </a:lnTo>
                  <a:lnTo>
                    <a:pt x="0" y="1"/>
                  </a:lnTo>
                  <a:lnTo>
                    <a:pt x="5838" y="1"/>
                  </a:lnTo>
                  <a:lnTo>
                    <a:pt x="58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1291049" y="3235088"/>
              <a:ext cx="745465" cy="1132315"/>
            </a:xfrm>
            <a:custGeom>
              <a:avLst/>
              <a:gdLst/>
              <a:ahLst/>
              <a:cxnLst/>
              <a:rect l="l" t="t" r="r" b="b"/>
              <a:pathLst>
                <a:path w="41716" h="63364" extrusionOk="0">
                  <a:moveTo>
                    <a:pt x="36242" y="0"/>
                  </a:moveTo>
                  <a:lnTo>
                    <a:pt x="36242" y="3041"/>
                  </a:lnTo>
                  <a:lnTo>
                    <a:pt x="41594" y="3041"/>
                  </a:lnTo>
                  <a:lnTo>
                    <a:pt x="41594" y="1216"/>
                  </a:lnTo>
                  <a:lnTo>
                    <a:pt x="41594" y="0"/>
                  </a:lnTo>
                  <a:close/>
                  <a:moveTo>
                    <a:pt x="41594" y="6203"/>
                  </a:moveTo>
                  <a:lnTo>
                    <a:pt x="41594" y="8514"/>
                  </a:lnTo>
                  <a:lnTo>
                    <a:pt x="41715" y="8514"/>
                  </a:lnTo>
                  <a:lnTo>
                    <a:pt x="41715" y="6203"/>
                  </a:lnTo>
                  <a:close/>
                  <a:moveTo>
                    <a:pt x="41594" y="11189"/>
                  </a:moveTo>
                  <a:lnTo>
                    <a:pt x="41594" y="13622"/>
                  </a:lnTo>
                  <a:lnTo>
                    <a:pt x="41715" y="13622"/>
                  </a:lnTo>
                  <a:lnTo>
                    <a:pt x="41715" y="11189"/>
                  </a:lnTo>
                  <a:close/>
                  <a:moveTo>
                    <a:pt x="41594" y="16419"/>
                  </a:moveTo>
                  <a:lnTo>
                    <a:pt x="41594" y="18608"/>
                  </a:lnTo>
                  <a:lnTo>
                    <a:pt x="41715" y="18608"/>
                  </a:lnTo>
                  <a:lnTo>
                    <a:pt x="41715" y="16419"/>
                  </a:lnTo>
                  <a:close/>
                  <a:moveTo>
                    <a:pt x="41594" y="21405"/>
                  </a:moveTo>
                  <a:lnTo>
                    <a:pt x="41594" y="23838"/>
                  </a:lnTo>
                  <a:lnTo>
                    <a:pt x="41715" y="23838"/>
                  </a:lnTo>
                  <a:lnTo>
                    <a:pt x="41715" y="21405"/>
                  </a:lnTo>
                  <a:close/>
                  <a:moveTo>
                    <a:pt x="41594" y="26513"/>
                  </a:moveTo>
                  <a:lnTo>
                    <a:pt x="41594" y="28824"/>
                  </a:lnTo>
                  <a:lnTo>
                    <a:pt x="41715" y="28824"/>
                  </a:lnTo>
                  <a:lnTo>
                    <a:pt x="41715" y="26513"/>
                  </a:lnTo>
                  <a:close/>
                  <a:moveTo>
                    <a:pt x="41594" y="31621"/>
                  </a:moveTo>
                  <a:lnTo>
                    <a:pt x="41594" y="33932"/>
                  </a:lnTo>
                  <a:lnTo>
                    <a:pt x="41715" y="33932"/>
                  </a:lnTo>
                  <a:lnTo>
                    <a:pt x="41715" y="31621"/>
                  </a:lnTo>
                  <a:close/>
                  <a:moveTo>
                    <a:pt x="41594" y="36729"/>
                  </a:moveTo>
                  <a:lnTo>
                    <a:pt x="41594" y="39040"/>
                  </a:lnTo>
                  <a:lnTo>
                    <a:pt x="41715" y="39040"/>
                  </a:lnTo>
                  <a:lnTo>
                    <a:pt x="41715" y="36729"/>
                  </a:lnTo>
                  <a:close/>
                  <a:moveTo>
                    <a:pt x="41594" y="41716"/>
                  </a:moveTo>
                  <a:lnTo>
                    <a:pt x="41594" y="44026"/>
                  </a:lnTo>
                  <a:lnTo>
                    <a:pt x="41715" y="44026"/>
                  </a:lnTo>
                  <a:lnTo>
                    <a:pt x="41715" y="41716"/>
                  </a:lnTo>
                  <a:close/>
                  <a:moveTo>
                    <a:pt x="0" y="46702"/>
                  </a:moveTo>
                  <a:lnTo>
                    <a:pt x="0" y="48526"/>
                  </a:lnTo>
                  <a:lnTo>
                    <a:pt x="36242" y="48526"/>
                  </a:lnTo>
                  <a:lnTo>
                    <a:pt x="36242" y="63364"/>
                  </a:lnTo>
                  <a:lnTo>
                    <a:pt x="41715" y="63364"/>
                  </a:lnTo>
                  <a:lnTo>
                    <a:pt x="41715" y="62026"/>
                  </a:lnTo>
                  <a:lnTo>
                    <a:pt x="41594" y="62026"/>
                  </a:lnTo>
                  <a:lnTo>
                    <a:pt x="41594" y="59229"/>
                  </a:lnTo>
                  <a:lnTo>
                    <a:pt x="41715" y="59229"/>
                  </a:lnTo>
                  <a:lnTo>
                    <a:pt x="41715" y="57040"/>
                  </a:lnTo>
                  <a:lnTo>
                    <a:pt x="41594" y="57040"/>
                  </a:lnTo>
                  <a:lnTo>
                    <a:pt x="41594" y="54242"/>
                  </a:lnTo>
                  <a:lnTo>
                    <a:pt x="41715" y="54242"/>
                  </a:lnTo>
                  <a:lnTo>
                    <a:pt x="41715" y="51810"/>
                  </a:lnTo>
                  <a:lnTo>
                    <a:pt x="41594" y="51810"/>
                  </a:lnTo>
                  <a:lnTo>
                    <a:pt x="41594" y="49013"/>
                  </a:lnTo>
                  <a:lnTo>
                    <a:pt x="41715" y="49013"/>
                  </a:lnTo>
                  <a:lnTo>
                    <a:pt x="41715" y="46824"/>
                  </a:lnTo>
                  <a:lnTo>
                    <a:pt x="41594" y="46824"/>
                  </a:lnTo>
                  <a:lnTo>
                    <a:pt x="41594" y="46702"/>
                  </a:lnTo>
                  <a:close/>
                </a:path>
              </a:pathLst>
            </a:custGeom>
            <a:solidFill>
              <a:srgbClr val="ADA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1291049" y="4069652"/>
              <a:ext cx="751987" cy="297750"/>
            </a:xfrm>
            <a:custGeom>
              <a:avLst/>
              <a:gdLst/>
              <a:ahLst/>
              <a:cxnLst/>
              <a:rect l="l" t="t" r="r" b="b"/>
              <a:pathLst>
                <a:path w="42081" h="16662" fill="none" extrusionOk="0">
                  <a:moveTo>
                    <a:pt x="41594" y="0"/>
                  </a:moveTo>
                  <a:lnTo>
                    <a:pt x="0" y="0"/>
                  </a:lnTo>
                  <a:lnTo>
                    <a:pt x="0" y="1824"/>
                  </a:lnTo>
                  <a:lnTo>
                    <a:pt x="36242" y="1824"/>
                  </a:lnTo>
                  <a:lnTo>
                    <a:pt x="36242" y="16662"/>
                  </a:lnTo>
                  <a:lnTo>
                    <a:pt x="42080" y="16662"/>
                  </a:lnTo>
                  <a:lnTo>
                    <a:pt x="42080" y="16662"/>
                  </a:lnTo>
                  <a:lnTo>
                    <a:pt x="41715" y="16662"/>
                  </a:lnTo>
                  <a:lnTo>
                    <a:pt x="41715" y="15324"/>
                  </a:lnTo>
                  <a:lnTo>
                    <a:pt x="41594" y="15324"/>
                  </a:lnTo>
                  <a:lnTo>
                    <a:pt x="41594" y="12527"/>
                  </a:lnTo>
                  <a:lnTo>
                    <a:pt x="41715" y="12527"/>
                  </a:lnTo>
                  <a:lnTo>
                    <a:pt x="41715" y="10338"/>
                  </a:lnTo>
                  <a:lnTo>
                    <a:pt x="41594" y="10338"/>
                  </a:lnTo>
                  <a:lnTo>
                    <a:pt x="41594" y="7540"/>
                  </a:lnTo>
                  <a:lnTo>
                    <a:pt x="41715" y="7540"/>
                  </a:lnTo>
                  <a:lnTo>
                    <a:pt x="41715" y="5108"/>
                  </a:lnTo>
                  <a:lnTo>
                    <a:pt x="41594" y="5108"/>
                  </a:lnTo>
                  <a:lnTo>
                    <a:pt x="41594" y="2311"/>
                  </a:lnTo>
                  <a:lnTo>
                    <a:pt x="41715" y="2311"/>
                  </a:lnTo>
                  <a:lnTo>
                    <a:pt x="41715" y="122"/>
                  </a:lnTo>
                  <a:lnTo>
                    <a:pt x="41594" y="122"/>
                  </a:lnTo>
                  <a:lnTo>
                    <a:pt x="415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6"/>
            <p:cNvSpPr/>
            <p:nvPr/>
          </p:nvSpPr>
          <p:spPr>
            <a:xfrm>
              <a:off x="2034316" y="3980535"/>
              <a:ext cx="2198" cy="41315"/>
            </a:xfrm>
            <a:custGeom>
              <a:avLst/>
              <a:gdLst/>
              <a:ahLst/>
              <a:cxnLst/>
              <a:rect l="l" t="t" r="r" b="b"/>
              <a:pathLst>
                <a:path w="123" h="2312" fill="none" extrusionOk="0">
                  <a:moveTo>
                    <a:pt x="122" y="1"/>
                  </a:moveTo>
                  <a:lnTo>
                    <a:pt x="1" y="1"/>
                  </a:lnTo>
                  <a:lnTo>
                    <a:pt x="1" y="2311"/>
                  </a:lnTo>
                  <a:lnTo>
                    <a:pt x="122" y="2311"/>
                  </a:lnTo>
                  <a:lnTo>
                    <a:pt x="1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2034316" y="3891435"/>
              <a:ext cx="2198" cy="41315"/>
            </a:xfrm>
            <a:custGeom>
              <a:avLst/>
              <a:gdLst/>
              <a:ahLst/>
              <a:cxnLst/>
              <a:rect l="l" t="t" r="r" b="b"/>
              <a:pathLst>
                <a:path w="123" h="2312" fill="none" extrusionOk="0">
                  <a:moveTo>
                    <a:pt x="122" y="0"/>
                  </a:moveTo>
                  <a:lnTo>
                    <a:pt x="1" y="0"/>
                  </a:lnTo>
                  <a:lnTo>
                    <a:pt x="1" y="2311"/>
                  </a:lnTo>
                  <a:lnTo>
                    <a:pt x="122" y="2311"/>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6"/>
            <p:cNvSpPr/>
            <p:nvPr/>
          </p:nvSpPr>
          <p:spPr>
            <a:xfrm>
              <a:off x="2034316" y="3800155"/>
              <a:ext cx="2198" cy="41298"/>
            </a:xfrm>
            <a:custGeom>
              <a:avLst/>
              <a:gdLst/>
              <a:ahLst/>
              <a:cxnLst/>
              <a:rect l="l" t="t" r="r" b="b"/>
              <a:pathLst>
                <a:path w="123" h="2311" fill="none" extrusionOk="0">
                  <a:moveTo>
                    <a:pt x="122" y="0"/>
                  </a:moveTo>
                  <a:lnTo>
                    <a:pt x="1" y="0"/>
                  </a:lnTo>
                  <a:lnTo>
                    <a:pt x="1" y="2311"/>
                  </a:lnTo>
                  <a:lnTo>
                    <a:pt x="122" y="2311"/>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2034316" y="3708875"/>
              <a:ext cx="2198" cy="41298"/>
            </a:xfrm>
            <a:custGeom>
              <a:avLst/>
              <a:gdLst/>
              <a:ahLst/>
              <a:cxnLst/>
              <a:rect l="l" t="t" r="r" b="b"/>
              <a:pathLst>
                <a:path w="123" h="2311" fill="none" extrusionOk="0">
                  <a:moveTo>
                    <a:pt x="122" y="0"/>
                  </a:moveTo>
                  <a:lnTo>
                    <a:pt x="1" y="0"/>
                  </a:lnTo>
                  <a:lnTo>
                    <a:pt x="1" y="2311"/>
                  </a:lnTo>
                  <a:lnTo>
                    <a:pt x="122" y="2311"/>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2034316" y="3617595"/>
              <a:ext cx="2198" cy="43478"/>
            </a:xfrm>
            <a:custGeom>
              <a:avLst/>
              <a:gdLst/>
              <a:ahLst/>
              <a:cxnLst/>
              <a:rect l="l" t="t" r="r" b="b"/>
              <a:pathLst>
                <a:path w="123" h="2433" fill="none" extrusionOk="0">
                  <a:moveTo>
                    <a:pt x="122" y="0"/>
                  </a:moveTo>
                  <a:lnTo>
                    <a:pt x="1" y="0"/>
                  </a:lnTo>
                  <a:lnTo>
                    <a:pt x="1" y="2433"/>
                  </a:lnTo>
                  <a:lnTo>
                    <a:pt x="122" y="2433"/>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2034316" y="3528477"/>
              <a:ext cx="2198" cy="39135"/>
            </a:xfrm>
            <a:custGeom>
              <a:avLst/>
              <a:gdLst/>
              <a:ahLst/>
              <a:cxnLst/>
              <a:rect l="l" t="t" r="r" b="b"/>
              <a:pathLst>
                <a:path w="123" h="2190" fill="none" extrusionOk="0">
                  <a:moveTo>
                    <a:pt x="122" y="1"/>
                  </a:moveTo>
                  <a:lnTo>
                    <a:pt x="1" y="1"/>
                  </a:lnTo>
                  <a:lnTo>
                    <a:pt x="1" y="2190"/>
                  </a:lnTo>
                  <a:lnTo>
                    <a:pt x="122" y="2190"/>
                  </a:lnTo>
                  <a:lnTo>
                    <a:pt x="1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2034316" y="3435035"/>
              <a:ext cx="2198" cy="43478"/>
            </a:xfrm>
            <a:custGeom>
              <a:avLst/>
              <a:gdLst/>
              <a:ahLst/>
              <a:cxnLst/>
              <a:rect l="l" t="t" r="r" b="b"/>
              <a:pathLst>
                <a:path w="123" h="2433" fill="none" extrusionOk="0">
                  <a:moveTo>
                    <a:pt x="122" y="0"/>
                  </a:moveTo>
                  <a:lnTo>
                    <a:pt x="1" y="0"/>
                  </a:lnTo>
                  <a:lnTo>
                    <a:pt x="1" y="2433"/>
                  </a:lnTo>
                  <a:lnTo>
                    <a:pt x="122" y="2433"/>
                  </a:lnTo>
                  <a:lnTo>
                    <a:pt x="1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2034316" y="3345917"/>
              <a:ext cx="2198" cy="41315"/>
            </a:xfrm>
            <a:custGeom>
              <a:avLst/>
              <a:gdLst/>
              <a:ahLst/>
              <a:cxnLst/>
              <a:rect l="l" t="t" r="r" b="b"/>
              <a:pathLst>
                <a:path w="123" h="2312" fill="none" extrusionOk="0">
                  <a:moveTo>
                    <a:pt x="122" y="1"/>
                  </a:moveTo>
                  <a:lnTo>
                    <a:pt x="1" y="1"/>
                  </a:lnTo>
                  <a:lnTo>
                    <a:pt x="1" y="2312"/>
                  </a:lnTo>
                  <a:lnTo>
                    <a:pt x="122" y="2312"/>
                  </a:lnTo>
                  <a:lnTo>
                    <a:pt x="1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1938693" y="3235088"/>
              <a:ext cx="95640" cy="54343"/>
            </a:xfrm>
            <a:custGeom>
              <a:avLst/>
              <a:gdLst/>
              <a:ahLst/>
              <a:cxnLst/>
              <a:rect l="l" t="t" r="r" b="b"/>
              <a:pathLst>
                <a:path w="5352" h="3041" fill="none" extrusionOk="0">
                  <a:moveTo>
                    <a:pt x="5352" y="0"/>
                  </a:moveTo>
                  <a:lnTo>
                    <a:pt x="2311" y="0"/>
                  </a:lnTo>
                  <a:lnTo>
                    <a:pt x="2311" y="0"/>
                  </a:lnTo>
                  <a:lnTo>
                    <a:pt x="0" y="0"/>
                  </a:lnTo>
                  <a:lnTo>
                    <a:pt x="0" y="3041"/>
                  </a:lnTo>
                  <a:lnTo>
                    <a:pt x="5352" y="3041"/>
                  </a:lnTo>
                  <a:lnTo>
                    <a:pt x="5352" y="1216"/>
                  </a:lnTo>
                  <a:lnTo>
                    <a:pt x="53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1938693" y="3315503"/>
              <a:ext cx="69568" cy="728077"/>
            </a:xfrm>
            <a:custGeom>
              <a:avLst/>
              <a:gdLst/>
              <a:ahLst/>
              <a:cxnLst/>
              <a:rect l="l" t="t" r="r" b="b"/>
              <a:pathLst>
                <a:path w="3893" h="40743" extrusionOk="0">
                  <a:moveTo>
                    <a:pt x="0" y="0"/>
                  </a:moveTo>
                  <a:lnTo>
                    <a:pt x="0" y="3162"/>
                  </a:lnTo>
                  <a:lnTo>
                    <a:pt x="3892" y="3162"/>
                  </a:lnTo>
                  <a:lnTo>
                    <a:pt x="3892" y="0"/>
                  </a:lnTo>
                  <a:close/>
                  <a:moveTo>
                    <a:pt x="0" y="4622"/>
                  </a:moveTo>
                  <a:lnTo>
                    <a:pt x="0" y="8878"/>
                  </a:lnTo>
                  <a:lnTo>
                    <a:pt x="3892" y="12892"/>
                  </a:lnTo>
                  <a:lnTo>
                    <a:pt x="3892" y="4622"/>
                  </a:lnTo>
                  <a:close/>
                  <a:moveTo>
                    <a:pt x="0" y="10459"/>
                  </a:moveTo>
                  <a:lnTo>
                    <a:pt x="0" y="11676"/>
                  </a:lnTo>
                  <a:lnTo>
                    <a:pt x="3892" y="15689"/>
                  </a:lnTo>
                  <a:lnTo>
                    <a:pt x="3892" y="14351"/>
                  </a:lnTo>
                  <a:lnTo>
                    <a:pt x="0" y="10459"/>
                  </a:lnTo>
                  <a:close/>
                  <a:moveTo>
                    <a:pt x="0" y="39526"/>
                  </a:moveTo>
                  <a:lnTo>
                    <a:pt x="0" y="40743"/>
                  </a:lnTo>
                  <a:lnTo>
                    <a:pt x="1095" y="40743"/>
                  </a:lnTo>
                  <a:lnTo>
                    <a:pt x="0" y="39526"/>
                  </a:lnTo>
                  <a:close/>
                  <a:moveTo>
                    <a:pt x="0" y="28459"/>
                  </a:moveTo>
                  <a:lnTo>
                    <a:pt x="0" y="38067"/>
                  </a:lnTo>
                  <a:lnTo>
                    <a:pt x="2676" y="40743"/>
                  </a:lnTo>
                  <a:lnTo>
                    <a:pt x="3892" y="40743"/>
                  </a:lnTo>
                  <a:lnTo>
                    <a:pt x="3892" y="32472"/>
                  </a:lnTo>
                  <a:lnTo>
                    <a:pt x="0" y="28459"/>
                  </a:lnTo>
                  <a:close/>
                </a:path>
              </a:pathLst>
            </a:custGeom>
            <a:solidFill>
              <a:srgbClr val="B39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1938693" y="4021832"/>
              <a:ext cx="19586" cy="21748"/>
            </a:xfrm>
            <a:custGeom>
              <a:avLst/>
              <a:gdLst/>
              <a:ahLst/>
              <a:cxnLst/>
              <a:rect l="l" t="t" r="r" b="b"/>
              <a:pathLst>
                <a:path w="1096" h="1217" fill="none" extrusionOk="0">
                  <a:moveTo>
                    <a:pt x="0" y="0"/>
                  </a:moveTo>
                  <a:lnTo>
                    <a:pt x="0" y="1217"/>
                  </a:lnTo>
                  <a:lnTo>
                    <a:pt x="1095" y="1217"/>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938693" y="3824065"/>
              <a:ext cx="69568" cy="219515"/>
            </a:xfrm>
            <a:custGeom>
              <a:avLst/>
              <a:gdLst/>
              <a:ahLst/>
              <a:cxnLst/>
              <a:rect l="l" t="t" r="r" b="b"/>
              <a:pathLst>
                <a:path w="3893" h="12284" fill="none" extrusionOk="0">
                  <a:moveTo>
                    <a:pt x="0" y="0"/>
                  </a:moveTo>
                  <a:lnTo>
                    <a:pt x="0" y="9608"/>
                  </a:lnTo>
                  <a:lnTo>
                    <a:pt x="2676" y="12284"/>
                  </a:lnTo>
                  <a:lnTo>
                    <a:pt x="3892" y="12284"/>
                  </a:lnTo>
                  <a:lnTo>
                    <a:pt x="3892" y="40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1938693" y="3502405"/>
              <a:ext cx="69568" cy="93478"/>
            </a:xfrm>
            <a:custGeom>
              <a:avLst/>
              <a:gdLst/>
              <a:ahLst/>
              <a:cxnLst/>
              <a:rect l="l" t="t" r="r" b="b"/>
              <a:pathLst>
                <a:path w="3893" h="5231" fill="none" extrusionOk="0">
                  <a:moveTo>
                    <a:pt x="0" y="0"/>
                  </a:moveTo>
                  <a:lnTo>
                    <a:pt x="0" y="1217"/>
                  </a:lnTo>
                  <a:lnTo>
                    <a:pt x="3892" y="5230"/>
                  </a:lnTo>
                  <a:lnTo>
                    <a:pt x="3892" y="389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1938693" y="3398080"/>
              <a:ext cx="69568" cy="147803"/>
            </a:xfrm>
            <a:custGeom>
              <a:avLst/>
              <a:gdLst/>
              <a:ahLst/>
              <a:cxnLst/>
              <a:rect l="l" t="t" r="r" b="b"/>
              <a:pathLst>
                <a:path w="3893" h="8271" fill="none" extrusionOk="0">
                  <a:moveTo>
                    <a:pt x="3892" y="1"/>
                  </a:moveTo>
                  <a:lnTo>
                    <a:pt x="0" y="1"/>
                  </a:lnTo>
                  <a:lnTo>
                    <a:pt x="0" y="4257"/>
                  </a:lnTo>
                  <a:lnTo>
                    <a:pt x="3892" y="8271"/>
                  </a:lnTo>
                  <a:lnTo>
                    <a:pt x="38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6"/>
            <p:cNvSpPr/>
            <p:nvPr/>
          </p:nvSpPr>
          <p:spPr>
            <a:xfrm>
              <a:off x="1938693" y="3315503"/>
              <a:ext cx="69568" cy="56523"/>
            </a:xfrm>
            <a:custGeom>
              <a:avLst/>
              <a:gdLst/>
              <a:ahLst/>
              <a:cxnLst/>
              <a:rect l="l" t="t" r="r" b="b"/>
              <a:pathLst>
                <a:path w="3893" h="3163" fill="none" extrusionOk="0">
                  <a:moveTo>
                    <a:pt x="3892" y="0"/>
                  </a:moveTo>
                  <a:lnTo>
                    <a:pt x="0" y="0"/>
                  </a:lnTo>
                  <a:lnTo>
                    <a:pt x="0" y="3162"/>
                  </a:lnTo>
                  <a:lnTo>
                    <a:pt x="3892" y="3162"/>
                  </a:lnTo>
                  <a:lnTo>
                    <a:pt x="38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6"/>
            <p:cNvSpPr/>
            <p:nvPr/>
          </p:nvSpPr>
          <p:spPr>
            <a:xfrm>
              <a:off x="1938693" y="3524135"/>
              <a:ext cx="69568" cy="371660"/>
            </a:xfrm>
            <a:custGeom>
              <a:avLst/>
              <a:gdLst/>
              <a:ahLst/>
              <a:cxnLst/>
              <a:rect l="l" t="t" r="r" b="b"/>
              <a:pathLst>
                <a:path w="3893" h="20798" extrusionOk="0">
                  <a:moveTo>
                    <a:pt x="0" y="1"/>
                  </a:moveTo>
                  <a:lnTo>
                    <a:pt x="0" y="16784"/>
                  </a:lnTo>
                  <a:lnTo>
                    <a:pt x="3892" y="20797"/>
                  </a:lnTo>
                  <a:lnTo>
                    <a:pt x="3892" y="4014"/>
                  </a:lnTo>
                  <a:lnTo>
                    <a:pt x="0" y="1"/>
                  </a:lnTo>
                  <a:close/>
                </a:path>
              </a:pathLst>
            </a:custGeom>
            <a:solidFill>
              <a:srgbClr val="C0BD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1938693" y="3524135"/>
              <a:ext cx="69568" cy="371660"/>
            </a:xfrm>
            <a:custGeom>
              <a:avLst/>
              <a:gdLst/>
              <a:ahLst/>
              <a:cxnLst/>
              <a:rect l="l" t="t" r="r" b="b"/>
              <a:pathLst>
                <a:path w="3893" h="20798" fill="none" extrusionOk="0">
                  <a:moveTo>
                    <a:pt x="0" y="1"/>
                  </a:moveTo>
                  <a:lnTo>
                    <a:pt x="0" y="16784"/>
                  </a:lnTo>
                  <a:lnTo>
                    <a:pt x="3892" y="20797"/>
                  </a:lnTo>
                  <a:lnTo>
                    <a:pt x="3892" y="40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6"/>
            <p:cNvSpPr/>
            <p:nvPr/>
          </p:nvSpPr>
          <p:spPr>
            <a:xfrm>
              <a:off x="1938693" y="3995742"/>
              <a:ext cx="47838" cy="47838"/>
            </a:xfrm>
            <a:custGeom>
              <a:avLst/>
              <a:gdLst/>
              <a:ahLst/>
              <a:cxnLst/>
              <a:rect l="l" t="t" r="r" b="b"/>
              <a:pathLst>
                <a:path w="2677" h="2677" extrusionOk="0">
                  <a:moveTo>
                    <a:pt x="0" y="1"/>
                  </a:moveTo>
                  <a:lnTo>
                    <a:pt x="0" y="1460"/>
                  </a:lnTo>
                  <a:lnTo>
                    <a:pt x="1095" y="2677"/>
                  </a:lnTo>
                  <a:lnTo>
                    <a:pt x="2676" y="2677"/>
                  </a:lnTo>
                  <a:lnTo>
                    <a:pt x="0" y="1"/>
                  </a:lnTo>
                  <a:close/>
                </a:path>
              </a:pathLst>
            </a:custGeom>
            <a:solidFill>
              <a:srgbClr val="C0BD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6"/>
            <p:cNvSpPr/>
            <p:nvPr/>
          </p:nvSpPr>
          <p:spPr>
            <a:xfrm>
              <a:off x="1938693" y="3995742"/>
              <a:ext cx="47838" cy="47838"/>
            </a:xfrm>
            <a:custGeom>
              <a:avLst/>
              <a:gdLst/>
              <a:ahLst/>
              <a:cxnLst/>
              <a:rect l="l" t="t" r="r" b="b"/>
              <a:pathLst>
                <a:path w="2677" h="2677" fill="none" extrusionOk="0">
                  <a:moveTo>
                    <a:pt x="0" y="1"/>
                  </a:moveTo>
                  <a:lnTo>
                    <a:pt x="0" y="1460"/>
                  </a:lnTo>
                  <a:lnTo>
                    <a:pt x="1095" y="2677"/>
                  </a:lnTo>
                  <a:lnTo>
                    <a:pt x="2676" y="267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1938693" y="3474153"/>
              <a:ext cx="69568" cy="97820"/>
            </a:xfrm>
            <a:custGeom>
              <a:avLst/>
              <a:gdLst/>
              <a:ahLst/>
              <a:cxnLst/>
              <a:rect l="l" t="t" r="r" b="b"/>
              <a:pathLst>
                <a:path w="3893" h="5474" extrusionOk="0">
                  <a:moveTo>
                    <a:pt x="0" y="0"/>
                  </a:moveTo>
                  <a:lnTo>
                    <a:pt x="0" y="1581"/>
                  </a:lnTo>
                  <a:lnTo>
                    <a:pt x="3892" y="5473"/>
                  </a:lnTo>
                  <a:lnTo>
                    <a:pt x="3892" y="4014"/>
                  </a:lnTo>
                  <a:lnTo>
                    <a:pt x="0" y="0"/>
                  </a:lnTo>
                  <a:close/>
                </a:path>
              </a:pathLst>
            </a:custGeom>
            <a:solidFill>
              <a:srgbClr val="C0BD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6"/>
            <p:cNvSpPr/>
            <p:nvPr/>
          </p:nvSpPr>
          <p:spPr>
            <a:xfrm>
              <a:off x="1938693" y="3474153"/>
              <a:ext cx="69568" cy="97820"/>
            </a:xfrm>
            <a:custGeom>
              <a:avLst/>
              <a:gdLst/>
              <a:ahLst/>
              <a:cxnLst/>
              <a:rect l="l" t="t" r="r" b="b"/>
              <a:pathLst>
                <a:path w="3893" h="5474" fill="none" extrusionOk="0">
                  <a:moveTo>
                    <a:pt x="0" y="0"/>
                  </a:moveTo>
                  <a:lnTo>
                    <a:pt x="0" y="1581"/>
                  </a:lnTo>
                  <a:lnTo>
                    <a:pt x="3892" y="5473"/>
                  </a:lnTo>
                  <a:lnTo>
                    <a:pt x="3892" y="401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6"/>
            <p:cNvSpPr/>
            <p:nvPr/>
          </p:nvSpPr>
          <p:spPr>
            <a:xfrm>
              <a:off x="1291049" y="3289412"/>
              <a:ext cx="743285" cy="780258"/>
            </a:xfrm>
            <a:custGeom>
              <a:avLst/>
              <a:gdLst/>
              <a:ahLst/>
              <a:cxnLst/>
              <a:rect l="l" t="t" r="r" b="b"/>
              <a:pathLst>
                <a:path w="41594" h="43663" extrusionOk="0">
                  <a:moveTo>
                    <a:pt x="36242" y="1"/>
                  </a:moveTo>
                  <a:lnTo>
                    <a:pt x="36242" y="1460"/>
                  </a:lnTo>
                  <a:lnTo>
                    <a:pt x="40134" y="1460"/>
                  </a:lnTo>
                  <a:lnTo>
                    <a:pt x="40134" y="4622"/>
                  </a:lnTo>
                  <a:lnTo>
                    <a:pt x="36242" y="4622"/>
                  </a:lnTo>
                  <a:lnTo>
                    <a:pt x="36242" y="6082"/>
                  </a:lnTo>
                  <a:lnTo>
                    <a:pt x="40134" y="6082"/>
                  </a:lnTo>
                  <a:lnTo>
                    <a:pt x="40134" y="14352"/>
                  </a:lnTo>
                  <a:lnTo>
                    <a:pt x="40134" y="15811"/>
                  </a:lnTo>
                  <a:lnTo>
                    <a:pt x="40134" y="17149"/>
                  </a:lnTo>
                  <a:lnTo>
                    <a:pt x="40134" y="33932"/>
                  </a:lnTo>
                  <a:lnTo>
                    <a:pt x="40134" y="42203"/>
                  </a:lnTo>
                  <a:lnTo>
                    <a:pt x="36242" y="42203"/>
                  </a:lnTo>
                  <a:lnTo>
                    <a:pt x="36242" y="43419"/>
                  </a:lnTo>
                  <a:lnTo>
                    <a:pt x="0" y="43419"/>
                  </a:lnTo>
                  <a:lnTo>
                    <a:pt x="0" y="43662"/>
                  </a:lnTo>
                  <a:lnTo>
                    <a:pt x="41594" y="43662"/>
                  </a:lnTo>
                  <a:lnTo>
                    <a:pt x="41594" y="40986"/>
                  </a:lnTo>
                  <a:lnTo>
                    <a:pt x="41594" y="38676"/>
                  </a:lnTo>
                  <a:lnTo>
                    <a:pt x="41594" y="36000"/>
                  </a:lnTo>
                  <a:lnTo>
                    <a:pt x="41594" y="33689"/>
                  </a:lnTo>
                  <a:lnTo>
                    <a:pt x="41594" y="30892"/>
                  </a:lnTo>
                  <a:lnTo>
                    <a:pt x="41594" y="28581"/>
                  </a:lnTo>
                  <a:lnTo>
                    <a:pt x="41594" y="25784"/>
                  </a:lnTo>
                  <a:lnTo>
                    <a:pt x="41594" y="23473"/>
                  </a:lnTo>
                  <a:lnTo>
                    <a:pt x="41594" y="20798"/>
                  </a:lnTo>
                  <a:lnTo>
                    <a:pt x="41594" y="18365"/>
                  </a:lnTo>
                  <a:lnTo>
                    <a:pt x="41594" y="15568"/>
                  </a:lnTo>
                  <a:lnTo>
                    <a:pt x="41594" y="13379"/>
                  </a:lnTo>
                  <a:lnTo>
                    <a:pt x="41594" y="10582"/>
                  </a:lnTo>
                  <a:lnTo>
                    <a:pt x="41594" y="8149"/>
                  </a:lnTo>
                  <a:lnTo>
                    <a:pt x="41594" y="5474"/>
                  </a:lnTo>
                  <a:lnTo>
                    <a:pt x="41594" y="3163"/>
                  </a:lnTo>
                  <a:lnTo>
                    <a:pt x="41594" y="730"/>
                  </a:lnTo>
                  <a:lnTo>
                    <a:pt x="41594" y="1"/>
                  </a:lnTo>
                  <a:close/>
                </a:path>
              </a:pathLst>
            </a:custGeom>
            <a:solidFill>
              <a:srgbClr val="555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1291049" y="3289412"/>
              <a:ext cx="743285" cy="780258"/>
            </a:xfrm>
            <a:custGeom>
              <a:avLst/>
              <a:gdLst/>
              <a:ahLst/>
              <a:cxnLst/>
              <a:rect l="l" t="t" r="r" b="b"/>
              <a:pathLst>
                <a:path w="41594" h="43663" fill="none" extrusionOk="0">
                  <a:moveTo>
                    <a:pt x="41594" y="1"/>
                  </a:moveTo>
                  <a:lnTo>
                    <a:pt x="36242" y="1"/>
                  </a:lnTo>
                  <a:lnTo>
                    <a:pt x="36242" y="1460"/>
                  </a:lnTo>
                  <a:lnTo>
                    <a:pt x="40134" y="1460"/>
                  </a:lnTo>
                  <a:lnTo>
                    <a:pt x="40134" y="4622"/>
                  </a:lnTo>
                  <a:lnTo>
                    <a:pt x="36242" y="4622"/>
                  </a:lnTo>
                  <a:lnTo>
                    <a:pt x="36242" y="6082"/>
                  </a:lnTo>
                  <a:lnTo>
                    <a:pt x="40134" y="6082"/>
                  </a:lnTo>
                  <a:lnTo>
                    <a:pt x="40134" y="14352"/>
                  </a:lnTo>
                  <a:lnTo>
                    <a:pt x="40134" y="15811"/>
                  </a:lnTo>
                  <a:lnTo>
                    <a:pt x="40134" y="17149"/>
                  </a:lnTo>
                  <a:lnTo>
                    <a:pt x="40134" y="33932"/>
                  </a:lnTo>
                  <a:lnTo>
                    <a:pt x="40134" y="42203"/>
                  </a:lnTo>
                  <a:lnTo>
                    <a:pt x="38918" y="42203"/>
                  </a:lnTo>
                  <a:lnTo>
                    <a:pt x="37337" y="42203"/>
                  </a:lnTo>
                  <a:lnTo>
                    <a:pt x="36242" y="42203"/>
                  </a:lnTo>
                  <a:lnTo>
                    <a:pt x="36242" y="43419"/>
                  </a:lnTo>
                  <a:lnTo>
                    <a:pt x="0" y="43419"/>
                  </a:lnTo>
                  <a:lnTo>
                    <a:pt x="0" y="43662"/>
                  </a:lnTo>
                  <a:lnTo>
                    <a:pt x="41594" y="43662"/>
                  </a:lnTo>
                  <a:lnTo>
                    <a:pt x="41594" y="40986"/>
                  </a:lnTo>
                  <a:lnTo>
                    <a:pt x="41594" y="40986"/>
                  </a:lnTo>
                  <a:lnTo>
                    <a:pt x="41594" y="38676"/>
                  </a:lnTo>
                  <a:lnTo>
                    <a:pt x="41594" y="38676"/>
                  </a:lnTo>
                  <a:lnTo>
                    <a:pt x="41594" y="36000"/>
                  </a:lnTo>
                  <a:lnTo>
                    <a:pt x="41594" y="36000"/>
                  </a:lnTo>
                  <a:lnTo>
                    <a:pt x="41594" y="33689"/>
                  </a:lnTo>
                  <a:lnTo>
                    <a:pt x="41594" y="33689"/>
                  </a:lnTo>
                  <a:lnTo>
                    <a:pt x="41594" y="30892"/>
                  </a:lnTo>
                  <a:lnTo>
                    <a:pt x="41594" y="30892"/>
                  </a:lnTo>
                  <a:lnTo>
                    <a:pt x="41594" y="28581"/>
                  </a:lnTo>
                  <a:lnTo>
                    <a:pt x="41594" y="28581"/>
                  </a:lnTo>
                  <a:lnTo>
                    <a:pt x="41594" y="25784"/>
                  </a:lnTo>
                  <a:lnTo>
                    <a:pt x="41594" y="25784"/>
                  </a:lnTo>
                  <a:lnTo>
                    <a:pt x="41594" y="23473"/>
                  </a:lnTo>
                  <a:lnTo>
                    <a:pt x="41594" y="23473"/>
                  </a:lnTo>
                  <a:lnTo>
                    <a:pt x="41594" y="20798"/>
                  </a:lnTo>
                  <a:lnTo>
                    <a:pt x="41594" y="20798"/>
                  </a:lnTo>
                  <a:lnTo>
                    <a:pt x="41594" y="18365"/>
                  </a:lnTo>
                  <a:lnTo>
                    <a:pt x="41594" y="18365"/>
                  </a:lnTo>
                  <a:lnTo>
                    <a:pt x="41594" y="15568"/>
                  </a:lnTo>
                  <a:lnTo>
                    <a:pt x="41594" y="15568"/>
                  </a:lnTo>
                  <a:lnTo>
                    <a:pt x="41594" y="13379"/>
                  </a:lnTo>
                  <a:lnTo>
                    <a:pt x="41594" y="13379"/>
                  </a:lnTo>
                  <a:lnTo>
                    <a:pt x="41594" y="10582"/>
                  </a:lnTo>
                  <a:lnTo>
                    <a:pt x="41594" y="10582"/>
                  </a:lnTo>
                  <a:lnTo>
                    <a:pt x="41594" y="8149"/>
                  </a:lnTo>
                  <a:lnTo>
                    <a:pt x="41594" y="8149"/>
                  </a:lnTo>
                  <a:lnTo>
                    <a:pt x="41594" y="5474"/>
                  </a:lnTo>
                  <a:lnTo>
                    <a:pt x="41594" y="5474"/>
                  </a:lnTo>
                  <a:lnTo>
                    <a:pt x="41594" y="3163"/>
                  </a:lnTo>
                  <a:lnTo>
                    <a:pt x="41594" y="3163"/>
                  </a:lnTo>
                  <a:lnTo>
                    <a:pt x="41594" y="730"/>
                  </a:lnTo>
                  <a:lnTo>
                    <a:pt x="415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6"/>
            <p:cNvSpPr/>
            <p:nvPr/>
          </p:nvSpPr>
          <p:spPr>
            <a:xfrm>
              <a:off x="2036496" y="3256818"/>
              <a:ext cx="6540" cy="1110585"/>
            </a:xfrm>
            <a:custGeom>
              <a:avLst/>
              <a:gdLst/>
              <a:ahLst/>
              <a:cxnLst/>
              <a:rect l="l" t="t" r="r" b="b"/>
              <a:pathLst>
                <a:path w="366" h="62148" extrusionOk="0">
                  <a:moveTo>
                    <a:pt x="122" y="0"/>
                  </a:moveTo>
                  <a:lnTo>
                    <a:pt x="122" y="2190"/>
                  </a:lnTo>
                  <a:lnTo>
                    <a:pt x="244" y="2190"/>
                  </a:lnTo>
                  <a:lnTo>
                    <a:pt x="244" y="0"/>
                  </a:lnTo>
                  <a:close/>
                  <a:moveTo>
                    <a:pt x="122" y="2554"/>
                  </a:moveTo>
                  <a:lnTo>
                    <a:pt x="122" y="4744"/>
                  </a:lnTo>
                  <a:lnTo>
                    <a:pt x="365" y="4744"/>
                  </a:lnTo>
                  <a:lnTo>
                    <a:pt x="365" y="2554"/>
                  </a:lnTo>
                  <a:close/>
                  <a:moveTo>
                    <a:pt x="0" y="4987"/>
                  </a:moveTo>
                  <a:lnTo>
                    <a:pt x="0" y="7298"/>
                  </a:lnTo>
                  <a:lnTo>
                    <a:pt x="365" y="7298"/>
                  </a:lnTo>
                  <a:lnTo>
                    <a:pt x="365" y="4987"/>
                  </a:lnTo>
                  <a:close/>
                  <a:moveTo>
                    <a:pt x="122" y="7541"/>
                  </a:moveTo>
                  <a:lnTo>
                    <a:pt x="122" y="9730"/>
                  </a:lnTo>
                  <a:lnTo>
                    <a:pt x="365" y="9730"/>
                  </a:lnTo>
                  <a:lnTo>
                    <a:pt x="365" y="7541"/>
                  </a:lnTo>
                  <a:close/>
                  <a:moveTo>
                    <a:pt x="0" y="9973"/>
                  </a:moveTo>
                  <a:lnTo>
                    <a:pt x="0" y="12406"/>
                  </a:lnTo>
                  <a:lnTo>
                    <a:pt x="365" y="12406"/>
                  </a:lnTo>
                  <a:lnTo>
                    <a:pt x="365" y="9973"/>
                  </a:lnTo>
                  <a:close/>
                  <a:moveTo>
                    <a:pt x="122" y="12649"/>
                  </a:moveTo>
                  <a:lnTo>
                    <a:pt x="122" y="14960"/>
                  </a:lnTo>
                  <a:lnTo>
                    <a:pt x="365" y="14960"/>
                  </a:lnTo>
                  <a:lnTo>
                    <a:pt x="365" y="12649"/>
                  </a:lnTo>
                  <a:close/>
                  <a:moveTo>
                    <a:pt x="0" y="15203"/>
                  </a:moveTo>
                  <a:lnTo>
                    <a:pt x="0" y="17392"/>
                  </a:lnTo>
                  <a:lnTo>
                    <a:pt x="365" y="17392"/>
                  </a:lnTo>
                  <a:lnTo>
                    <a:pt x="365" y="15203"/>
                  </a:lnTo>
                  <a:close/>
                  <a:moveTo>
                    <a:pt x="122" y="17635"/>
                  </a:moveTo>
                  <a:lnTo>
                    <a:pt x="122" y="19946"/>
                  </a:lnTo>
                  <a:lnTo>
                    <a:pt x="365" y="19946"/>
                  </a:lnTo>
                  <a:lnTo>
                    <a:pt x="365" y="17757"/>
                  </a:lnTo>
                  <a:lnTo>
                    <a:pt x="365" y="17635"/>
                  </a:lnTo>
                  <a:close/>
                  <a:moveTo>
                    <a:pt x="0" y="20189"/>
                  </a:moveTo>
                  <a:lnTo>
                    <a:pt x="0" y="22622"/>
                  </a:lnTo>
                  <a:lnTo>
                    <a:pt x="365" y="22622"/>
                  </a:lnTo>
                  <a:lnTo>
                    <a:pt x="365" y="20189"/>
                  </a:lnTo>
                  <a:close/>
                  <a:moveTo>
                    <a:pt x="122" y="22865"/>
                  </a:moveTo>
                  <a:lnTo>
                    <a:pt x="122" y="25054"/>
                  </a:lnTo>
                  <a:lnTo>
                    <a:pt x="365" y="25054"/>
                  </a:lnTo>
                  <a:lnTo>
                    <a:pt x="365" y="22865"/>
                  </a:lnTo>
                  <a:close/>
                  <a:moveTo>
                    <a:pt x="0" y="25297"/>
                  </a:moveTo>
                  <a:lnTo>
                    <a:pt x="0" y="27608"/>
                  </a:lnTo>
                  <a:lnTo>
                    <a:pt x="365" y="27608"/>
                  </a:lnTo>
                  <a:lnTo>
                    <a:pt x="365" y="25297"/>
                  </a:lnTo>
                  <a:close/>
                  <a:moveTo>
                    <a:pt x="122" y="27851"/>
                  </a:moveTo>
                  <a:lnTo>
                    <a:pt x="122" y="30162"/>
                  </a:lnTo>
                  <a:lnTo>
                    <a:pt x="365" y="30162"/>
                  </a:lnTo>
                  <a:lnTo>
                    <a:pt x="365" y="27851"/>
                  </a:lnTo>
                  <a:close/>
                  <a:moveTo>
                    <a:pt x="0" y="30405"/>
                  </a:moveTo>
                  <a:lnTo>
                    <a:pt x="0" y="32716"/>
                  </a:lnTo>
                  <a:lnTo>
                    <a:pt x="365" y="32716"/>
                  </a:lnTo>
                  <a:lnTo>
                    <a:pt x="365" y="30405"/>
                  </a:lnTo>
                  <a:close/>
                  <a:moveTo>
                    <a:pt x="122" y="32959"/>
                  </a:moveTo>
                  <a:lnTo>
                    <a:pt x="122" y="35270"/>
                  </a:lnTo>
                  <a:lnTo>
                    <a:pt x="365" y="35270"/>
                  </a:lnTo>
                  <a:lnTo>
                    <a:pt x="365" y="32959"/>
                  </a:lnTo>
                  <a:close/>
                  <a:moveTo>
                    <a:pt x="0" y="35513"/>
                  </a:moveTo>
                  <a:lnTo>
                    <a:pt x="0" y="37824"/>
                  </a:lnTo>
                  <a:lnTo>
                    <a:pt x="365" y="37824"/>
                  </a:lnTo>
                  <a:lnTo>
                    <a:pt x="365" y="35513"/>
                  </a:lnTo>
                  <a:close/>
                  <a:moveTo>
                    <a:pt x="122" y="38067"/>
                  </a:moveTo>
                  <a:lnTo>
                    <a:pt x="122" y="40256"/>
                  </a:lnTo>
                  <a:lnTo>
                    <a:pt x="365" y="40256"/>
                  </a:lnTo>
                  <a:lnTo>
                    <a:pt x="365" y="38067"/>
                  </a:lnTo>
                  <a:close/>
                  <a:moveTo>
                    <a:pt x="0" y="40500"/>
                  </a:moveTo>
                  <a:lnTo>
                    <a:pt x="0" y="42810"/>
                  </a:lnTo>
                  <a:lnTo>
                    <a:pt x="365" y="42810"/>
                  </a:lnTo>
                  <a:lnTo>
                    <a:pt x="365" y="40500"/>
                  </a:lnTo>
                  <a:close/>
                  <a:moveTo>
                    <a:pt x="122" y="43054"/>
                  </a:moveTo>
                  <a:lnTo>
                    <a:pt x="122" y="45364"/>
                  </a:lnTo>
                  <a:lnTo>
                    <a:pt x="365" y="45364"/>
                  </a:lnTo>
                  <a:lnTo>
                    <a:pt x="365" y="43054"/>
                  </a:lnTo>
                  <a:close/>
                  <a:moveTo>
                    <a:pt x="0" y="45608"/>
                  </a:moveTo>
                  <a:lnTo>
                    <a:pt x="0" y="47797"/>
                  </a:lnTo>
                  <a:lnTo>
                    <a:pt x="365" y="47797"/>
                  </a:lnTo>
                  <a:lnTo>
                    <a:pt x="365" y="45608"/>
                  </a:lnTo>
                  <a:close/>
                  <a:moveTo>
                    <a:pt x="122" y="48162"/>
                  </a:moveTo>
                  <a:lnTo>
                    <a:pt x="122" y="50351"/>
                  </a:lnTo>
                  <a:lnTo>
                    <a:pt x="365" y="50351"/>
                  </a:lnTo>
                  <a:lnTo>
                    <a:pt x="365" y="48162"/>
                  </a:lnTo>
                  <a:close/>
                  <a:moveTo>
                    <a:pt x="0" y="50594"/>
                  </a:moveTo>
                  <a:lnTo>
                    <a:pt x="0" y="53026"/>
                  </a:lnTo>
                  <a:lnTo>
                    <a:pt x="365" y="53026"/>
                  </a:lnTo>
                  <a:lnTo>
                    <a:pt x="365" y="50594"/>
                  </a:lnTo>
                  <a:close/>
                  <a:moveTo>
                    <a:pt x="0" y="55824"/>
                  </a:moveTo>
                  <a:lnTo>
                    <a:pt x="0" y="58013"/>
                  </a:lnTo>
                  <a:lnTo>
                    <a:pt x="365" y="58013"/>
                  </a:lnTo>
                  <a:lnTo>
                    <a:pt x="365" y="55824"/>
                  </a:lnTo>
                  <a:close/>
                  <a:moveTo>
                    <a:pt x="0" y="60810"/>
                  </a:moveTo>
                  <a:lnTo>
                    <a:pt x="0" y="62148"/>
                  </a:lnTo>
                  <a:lnTo>
                    <a:pt x="365" y="62148"/>
                  </a:lnTo>
                  <a:lnTo>
                    <a:pt x="365" y="60810"/>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6"/>
            <p:cNvSpPr/>
            <p:nvPr/>
          </p:nvSpPr>
          <p:spPr>
            <a:xfrm>
              <a:off x="2036496" y="4343492"/>
              <a:ext cx="6540" cy="23910"/>
            </a:xfrm>
            <a:custGeom>
              <a:avLst/>
              <a:gdLst/>
              <a:ahLst/>
              <a:cxnLst/>
              <a:rect l="l" t="t" r="r" b="b"/>
              <a:pathLst>
                <a:path w="366" h="1338" fill="none" extrusionOk="0">
                  <a:moveTo>
                    <a:pt x="365" y="0"/>
                  </a:moveTo>
                  <a:lnTo>
                    <a:pt x="0" y="0"/>
                  </a:lnTo>
                  <a:lnTo>
                    <a:pt x="0" y="1338"/>
                  </a:lnTo>
                  <a:lnTo>
                    <a:pt x="365" y="1338"/>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a:off x="2036496" y="4254375"/>
              <a:ext cx="6540" cy="39135"/>
            </a:xfrm>
            <a:custGeom>
              <a:avLst/>
              <a:gdLst/>
              <a:ahLst/>
              <a:cxnLst/>
              <a:rect l="l" t="t" r="r" b="b"/>
              <a:pathLst>
                <a:path w="366" h="2190" fill="none" extrusionOk="0">
                  <a:moveTo>
                    <a:pt x="365" y="1"/>
                  </a:moveTo>
                  <a:lnTo>
                    <a:pt x="0" y="1"/>
                  </a:lnTo>
                  <a:lnTo>
                    <a:pt x="0" y="2190"/>
                  </a:lnTo>
                  <a:lnTo>
                    <a:pt x="365" y="2190"/>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6"/>
            <p:cNvSpPr/>
            <p:nvPr/>
          </p:nvSpPr>
          <p:spPr>
            <a:xfrm>
              <a:off x="2036496" y="4160932"/>
              <a:ext cx="6540" cy="43478"/>
            </a:xfrm>
            <a:custGeom>
              <a:avLst/>
              <a:gdLst/>
              <a:ahLst/>
              <a:cxnLst/>
              <a:rect l="l" t="t" r="r" b="b"/>
              <a:pathLst>
                <a:path w="366" h="2433" fill="none" extrusionOk="0">
                  <a:moveTo>
                    <a:pt x="365" y="0"/>
                  </a:moveTo>
                  <a:lnTo>
                    <a:pt x="0" y="0"/>
                  </a:lnTo>
                  <a:lnTo>
                    <a:pt x="0" y="2432"/>
                  </a:lnTo>
                  <a:lnTo>
                    <a:pt x="365" y="2432"/>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6"/>
            <p:cNvSpPr/>
            <p:nvPr/>
          </p:nvSpPr>
          <p:spPr>
            <a:xfrm>
              <a:off x="2038658" y="4117455"/>
              <a:ext cx="4378" cy="39135"/>
            </a:xfrm>
            <a:custGeom>
              <a:avLst/>
              <a:gdLst/>
              <a:ahLst/>
              <a:cxnLst/>
              <a:rect l="l" t="t" r="r" b="b"/>
              <a:pathLst>
                <a:path w="245" h="2190" fill="none" extrusionOk="0">
                  <a:moveTo>
                    <a:pt x="1" y="1"/>
                  </a:moveTo>
                  <a:lnTo>
                    <a:pt x="1" y="2190"/>
                  </a:lnTo>
                  <a:lnTo>
                    <a:pt x="244" y="2190"/>
                  </a:lnTo>
                  <a:lnTo>
                    <a:pt x="244" y="1"/>
                  </a:lnTo>
                  <a:lnTo>
                    <a:pt x="244" y="1"/>
                  </a:lnTo>
                  <a:lnTo>
                    <a:pt x="24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2036496" y="4071815"/>
              <a:ext cx="6540" cy="39135"/>
            </a:xfrm>
            <a:custGeom>
              <a:avLst/>
              <a:gdLst/>
              <a:ahLst/>
              <a:cxnLst/>
              <a:rect l="l" t="t" r="r" b="b"/>
              <a:pathLst>
                <a:path w="366" h="2190" fill="none" extrusionOk="0">
                  <a:moveTo>
                    <a:pt x="365" y="1"/>
                  </a:moveTo>
                  <a:lnTo>
                    <a:pt x="0" y="1"/>
                  </a:lnTo>
                  <a:lnTo>
                    <a:pt x="0" y="2190"/>
                  </a:lnTo>
                  <a:lnTo>
                    <a:pt x="365" y="2190"/>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a:off x="2038658" y="4026175"/>
              <a:ext cx="4378" cy="41315"/>
            </a:xfrm>
            <a:custGeom>
              <a:avLst/>
              <a:gdLst/>
              <a:ahLst/>
              <a:cxnLst/>
              <a:rect l="l" t="t" r="r" b="b"/>
              <a:pathLst>
                <a:path w="245" h="2312" fill="none" extrusionOk="0">
                  <a:moveTo>
                    <a:pt x="1" y="1"/>
                  </a:moveTo>
                  <a:lnTo>
                    <a:pt x="1" y="2311"/>
                  </a:lnTo>
                  <a:lnTo>
                    <a:pt x="244" y="2311"/>
                  </a:lnTo>
                  <a:lnTo>
                    <a:pt x="244" y="2311"/>
                  </a:lnTo>
                  <a:lnTo>
                    <a:pt x="244" y="1"/>
                  </a:lnTo>
                  <a:lnTo>
                    <a:pt x="244" y="1"/>
                  </a:lnTo>
                  <a:lnTo>
                    <a:pt x="24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a:off x="2036496" y="3980535"/>
              <a:ext cx="6540" cy="41315"/>
            </a:xfrm>
            <a:custGeom>
              <a:avLst/>
              <a:gdLst/>
              <a:ahLst/>
              <a:cxnLst/>
              <a:rect l="l" t="t" r="r" b="b"/>
              <a:pathLst>
                <a:path w="366" h="2312" fill="none" extrusionOk="0">
                  <a:moveTo>
                    <a:pt x="365" y="1"/>
                  </a:moveTo>
                  <a:lnTo>
                    <a:pt x="0" y="1"/>
                  </a:lnTo>
                  <a:lnTo>
                    <a:pt x="0" y="2311"/>
                  </a:lnTo>
                  <a:lnTo>
                    <a:pt x="365" y="2311"/>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2038658" y="3937075"/>
              <a:ext cx="4378" cy="39135"/>
            </a:xfrm>
            <a:custGeom>
              <a:avLst/>
              <a:gdLst/>
              <a:ahLst/>
              <a:cxnLst/>
              <a:rect l="l" t="t" r="r" b="b"/>
              <a:pathLst>
                <a:path w="245" h="2190" fill="none" extrusionOk="0">
                  <a:moveTo>
                    <a:pt x="1" y="0"/>
                  </a:moveTo>
                  <a:lnTo>
                    <a:pt x="1" y="2189"/>
                  </a:lnTo>
                  <a:lnTo>
                    <a:pt x="244" y="2189"/>
                  </a:lnTo>
                  <a:lnTo>
                    <a:pt x="244" y="0"/>
                  </a:lnTo>
                  <a:lnTo>
                    <a:pt x="244" y="0"/>
                  </a:lnTo>
                  <a:lnTo>
                    <a:pt x="24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a:off x="2036496" y="3891435"/>
              <a:ext cx="6540" cy="41315"/>
            </a:xfrm>
            <a:custGeom>
              <a:avLst/>
              <a:gdLst/>
              <a:ahLst/>
              <a:cxnLst/>
              <a:rect l="l" t="t" r="r" b="b"/>
              <a:pathLst>
                <a:path w="366" h="2312" fill="none" extrusionOk="0">
                  <a:moveTo>
                    <a:pt x="365" y="0"/>
                  </a:moveTo>
                  <a:lnTo>
                    <a:pt x="0" y="0"/>
                  </a:lnTo>
                  <a:lnTo>
                    <a:pt x="0" y="2311"/>
                  </a:lnTo>
                  <a:lnTo>
                    <a:pt x="365" y="2311"/>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a:off x="2038658" y="3845795"/>
              <a:ext cx="4378" cy="41315"/>
            </a:xfrm>
            <a:custGeom>
              <a:avLst/>
              <a:gdLst/>
              <a:ahLst/>
              <a:cxnLst/>
              <a:rect l="l" t="t" r="r" b="b"/>
              <a:pathLst>
                <a:path w="245" h="2312" fill="none" extrusionOk="0">
                  <a:moveTo>
                    <a:pt x="244" y="0"/>
                  </a:moveTo>
                  <a:lnTo>
                    <a:pt x="1" y="0"/>
                  </a:lnTo>
                  <a:lnTo>
                    <a:pt x="1" y="2311"/>
                  </a:lnTo>
                  <a:lnTo>
                    <a:pt x="244" y="2311"/>
                  </a:lnTo>
                  <a:lnTo>
                    <a:pt x="244" y="2311"/>
                  </a:lnTo>
                  <a:lnTo>
                    <a:pt x="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a:off x="2036496" y="3800155"/>
              <a:ext cx="6540" cy="41298"/>
            </a:xfrm>
            <a:custGeom>
              <a:avLst/>
              <a:gdLst/>
              <a:ahLst/>
              <a:cxnLst/>
              <a:rect l="l" t="t" r="r" b="b"/>
              <a:pathLst>
                <a:path w="366" h="2311" fill="none" extrusionOk="0">
                  <a:moveTo>
                    <a:pt x="365" y="0"/>
                  </a:moveTo>
                  <a:lnTo>
                    <a:pt x="0" y="0"/>
                  </a:lnTo>
                  <a:lnTo>
                    <a:pt x="0" y="2311"/>
                  </a:lnTo>
                  <a:lnTo>
                    <a:pt x="365" y="2311"/>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6"/>
            <p:cNvSpPr/>
            <p:nvPr/>
          </p:nvSpPr>
          <p:spPr>
            <a:xfrm>
              <a:off x="2038658" y="3754515"/>
              <a:ext cx="4378" cy="41298"/>
            </a:xfrm>
            <a:custGeom>
              <a:avLst/>
              <a:gdLst/>
              <a:ahLst/>
              <a:cxnLst/>
              <a:rect l="l" t="t" r="r" b="b"/>
              <a:pathLst>
                <a:path w="245" h="2311" fill="none" extrusionOk="0">
                  <a:moveTo>
                    <a:pt x="1" y="0"/>
                  </a:moveTo>
                  <a:lnTo>
                    <a:pt x="1" y="2311"/>
                  </a:lnTo>
                  <a:lnTo>
                    <a:pt x="244" y="2311"/>
                  </a:lnTo>
                  <a:lnTo>
                    <a:pt x="244" y="0"/>
                  </a:lnTo>
                  <a:lnTo>
                    <a:pt x="244" y="0"/>
                  </a:lnTo>
                  <a:lnTo>
                    <a:pt x="24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a:off x="2036496" y="3708875"/>
              <a:ext cx="6540" cy="41298"/>
            </a:xfrm>
            <a:custGeom>
              <a:avLst/>
              <a:gdLst/>
              <a:ahLst/>
              <a:cxnLst/>
              <a:rect l="l" t="t" r="r" b="b"/>
              <a:pathLst>
                <a:path w="366" h="2311" fill="none" extrusionOk="0">
                  <a:moveTo>
                    <a:pt x="365" y="0"/>
                  </a:moveTo>
                  <a:lnTo>
                    <a:pt x="0" y="0"/>
                  </a:lnTo>
                  <a:lnTo>
                    <a:pt x="0" y="2311"/>
                  </a:lnTo>
                  <a:lnTo>
                    <a:pt x="365" y="2311"/>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a:off x="2038658" y="3665397"/>
              <a:ext cx="4378" cy="39135"/>
            </a:xfrm>
            <a:custGeom>
              <a:avLst/>
              <a:gdLst/>
              <a:ahLst/>
              <a:cxnLst/>
              <a:rect l="l" t="t" r="r" b="b"/>
              <a:pathLst>
                <a:path w="245" h="2190" fill="none" extrusionOk="0">
                  <a:moveTo>
                    <a:pt x="244" y="1"/>
                  </a:moveTo>
                  <a:lnTo>
                    <a:pt x="1" y="1"/>
                  </a:lnTo>
                  <a:lnTo>
                    <a:pt x="1" y="2190"/>
                  </a:lnTo>
                  <a:lnTo>
                    <a:pt x="244" y="2190"/>
                  </a:lnTo>
                  <a:lnTo>
                    <a:pt x="244" y="2190"/>
                  </a:lnTo>
                  <a:lnTo>
                    <a:pt x="2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p:nvPr/>
          </p:nvSpPr>
          <p:spPr>
            <a:xfrm>
              <a:off x="2036496" y="3617595"/>
              <a:ext cx="6540" cy="43478"/>
            </a:xfrm>
            <a:custGeom>
              <a:avLst/>
              <a:gdLst/>
              <a:ahLst/>
              <a:cxnLst/>
              <a:rect l="l" t="t" r="r" b="b"/>
              <a:pathLst>
                <a:path w="366" h="2433" fill="none" extrusionOk="0">
                  <a:moveTo>
                    <a:pt x="365" y="0"/>
                  </a:moveTo>
                  <a:lnTo>
                    <a:pt x="0" y="0"/>
                  </a:lnTo>
                  <a:lnTo>
                    <a:pt x="0" y="2433"/>
                  </a:lnTo>
                  <a:lnTo>
                    <a:pt x="365" y="2433"/>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6"/>
            <p:cNvSpPr/>
            <p:nvPr/>
          </p:nvSpPr>
          <p:spPr>
            <a:xfrm>
              <a:off x="2038658" y="3571955"/>
              <a:ext cx="4378" cy="41298"/>
            </a:xfrm>
            <a:custGeom>
              <a:avLst/>
              <a:gdLst/>
              <a:ahLst/>
              <a:cxnLst/>
              <a:rect l="l" t="t" r="r" b="b"/>
              <a:pathLst>
                <a:path w="245" h="2311" fill="none" extrusionOk="0">
                  <a:moveTo>
                    <a:pt x="1" y="0"/>
                  </a:moveTo>
                  <a:lnTo>
                    <a:pt x="1" y="2311"/>
                  </a:lnTo>
                  <a:lnTo>
                    <a:pt x="244" y="2311"/>
                  </a:lnTo>
                  <a:lnTo>
                    <a:pt x="244" y="122"/>
                  </a:lnTo>
                  <a:lnTo>
                    <a:pt x="244" y="122"/>
                  </a:lnTo>
                  <a:lnTo>
                    <a:pt x="24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a:off x="2036496" y="3528477"/>
              <a:ext cx="6540" cy="39135"/>
            </a:xfrm>
            <a:custGeom>
              <a:avLst/>
              <a:gdLst/>
              <a:ahLst/>
              <a:cxnLst/>
              <a:rect l="l" t="t" r="r" b="b"/>
              <a:pathLst>
                <a:path w="366" h="2190" fill="none" extrusionOk="0">
                  <a:moveTo>
                    <a:pt x="365" y="1"/>
                  </a:moveTo>
                  <a:lnTo>
                    <a:pt x="0" y="1"/>
                  </a:lnTo>
                  <a:lnTo>
                    <a:pt x="0" y="2190"/>
                  </a:lnTo>
                  <a:lnTo>
                    <a:pt x="365" y="2190"/>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a:off x="2038658" y="3482837"/>
              <a:ext cx="4378" cy="41315"/>
            </a:xfrm>
            <a:custGeom>
              <a:avLst/>
              <a:gdLst/>
              <a:ahLst/>
              <a:cxnLst/>
              <a:rect l="l" t="t" r="r" b="b"/>
              <a:pathLst>
                <a:path w="245" h="2312" fill="none" extrusionOk="0">
                  <a:moveTo>
                    <a:pt x="244" y="1"/>
                  </a:moveTo>
                  <a:lnTo>
                    <a:pt x="1" y="1"/>
                  </a:lnTo>
                  <a:lnTo>
                    <a:pt x="1" y="2312"/>
                  </a:lnTo>
                  <a:lnTo>
                    <a:pt x="244" y="2312"/>
                  </a:lnTo>
                  <a:lnTo>
                    <a:pt x="244" y="2312"/>
                  </a:lnTo>
                  <a:lnTo>
                    <a:pt x="2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a:off x="2036496" y="3435035"/>
              <a:ext cx="6540" cy="43478"/>
            </a:xfrm>
            <a:custGeom>
              <a:avLst/>
              <a:gdLst/>
              <a:ahLst/>
              <a:cxnLst/>
              <a:rect l="l" t="t" r="r" b="b"/>
              <a:pathLst>
                <a:path w="366" h="2433" fill="none" extrusionOk="0">
                  <a:moveTo>
                    <a:pt x="365" y="0"/>
                  </a:moveTo>
                  <a:lnTo>
                    <a:pt x="0" y="0"/>
                  </a:lnTo>
                  <a:lnTo>
                    <a:pt x="0" y="2433"/>
                  </a:lnTo>
                  <a:lnTo>
                    <a:pt x="365" y="2433"/>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a:off x="2038658" y="3391557"/>
              <a:ext cx="4378" cy="39135"/>
            </a:xfrm>
            <a:custGeom>
              <a:avLst/>
              <a:gdLst/>
              <a:ahLst/>
              <a:cxnLst/>
              <a:rect l="l" t="t" r="r" b="b"/>
              <a:pathLst>
                <a:path w="245" h="2190" fill="none" extrusionOk="0">
                  <a:moveTo>
                    <a:pt x="1" y="1"/>
                  </a:moveTo>
                  <a:lnTo>
                    <a:pt x="1" y="2190"/>
                  </a:lnTo>
                  <a:lnTo>
                    <a:pt x="244" y="2190"/>
                  </a:lnTo>
                  <a:lnTo>
                    <a:pt x="244" y="1"/>
                  </a:lnTo>
                  <a:lnTo>
                    <a:pt x="244" y="1"/>
                  </a:lnTo>
                  <a:lnTo>
                    <a:pt x="24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a:off x="2036496" y="3345917"/>
              <a:ext cx="6540" cy="41315"/>
            </a:xfrm>
            <a:custGeom>
              <a:avLst/>
              <a:gdLst/>
              <a:ahLst/>
              <a:cxnLst/>
              <a:rect l="l" t="t" r="r" b="b"/>
              <a:pathLst>
                <a:path w="366" h="2312" fill="none" extrusionOk="0">
                  <a:moveTo>
                    <a:pt x="365" y="1"/>
                  </a:moveTo>
                  <a:lnTo>
                    <a:pt x="0" y="1"/>
                  </a:lnTo>
                  <a:lnTo>
                    <a:pt x="0" y="2312"/>
                  </a:lnTo>
                  <a:lnTo>
                    <a:pt x="365" y="2312"/>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a:off x="2038658" y="3302458"/>
              <a:ext cx="4378" cy="39135"/>
            </a:xfrm>
            <a:custGeom>
              <a:avLst/>
              <a:gdLst/>
              <a:ahLst/>
              <a:cxnLst/>
              <a:rect l="l" t="t" r="r" b="b"/>
              <a:pathLst>
                <a:path w="245" h="2190" fill="none" extrusionOk="0">
                  <a:moveTo>
                    <a:pt x="244" y="0"/>
                  </a:moveTo>
                  <a:lnTo>
                    <a:pt x="1" y="0"/>
                  </a:lnTo>
                  <a:lnTo>
                    <a:pt x="1" y="2190"/>
                  </a:lnTo>
                  <a:lnTo>
                    <a:pt x="244" y="2190"/>
                  </a:lnTo>
                  <a:lnTo>
                    <a:pt x="244" y="2190"/>
                  </a:lnTo>
                  <a:lnTo>
                    <a:pt x="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6"/>
            <p:cNvSpPr/>
            <p:nvPr/>
          </p:nvSpPr>
          <p:spPr>
            <a:xfrm>
              <a:off x="2038658" y="3256818"/>
              <a:ext cx="2198" cy="39135"/>
            </a:xfrm>
            <a:custGeom>
              <a:avLst/>
              <a:gdLst/>
              <a:ahLst/>
              <a:cxnLst/>
              <a:rect l="l" t="t" r="r" b="b"/>
              <a:pathLst>
                <a:path w="123" h="2190" fill="none" extrusionOk="0">
                  <a:moveTo>
                    <a:pt x="123" y="0"/>
                  </a:moveTo>
                  <a:lnTo>
                    <a:pt x="1" y="0"/>
                  </a:lnTo>
                  <a:lnTo>
                    <a:pt x="1" y="2190"/>
                  </a:lnTo>
                  <a:lnTo>
                    <a:pt x="123" y="2190"/>
                  </a:lnTo>
                  <a:lnTo>
                    <a:pt x="1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6"/>
            <p:cNvSpPr/>
            <p:nvPr/>
          </p:nvSpPr>
          <p:spPr>
            <a:xfrm>
              <a:off x="2132118" y="3117717"/>
              <a:ext cx="154325" cy="39135"/>
            </a:xfrm>
            <a:custGeom>
              <a:avLst/>
              <a:gdLst/>
              <a:ahLst/>
              <a:cxnLst/>
              <a:rect l="l" t="t" r="r" b="b"/>
              <a:pathLst>
                <a:path w="8636" h="2190" extrusionOk="0">
                  <a:moveTo>
                    <a:pt x="1" y="1"/>
                  </a:moveTo>
                  <a:lnTo>
                    <a:pt x="1" y="2190"/>
                  </a:lnTo>
                  <a:lnTo>
                    <a:pt x="365" y="2190"/>
                  </a:lnTo>
                  <a:lnTo>
                    <a:pt x="365" y="244"/>
                  </a:lnTo>
                  <a:lnTo>
                    <a:pt x="8635" y="244"/>
                  </a:lnTo>
                  <a:lnTo>
                    <a:pt x="8635"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a:off x="2132118" y="3117717"/>
              <a:ext cx="154325" cy="39135"/>
            </a:xfrm>
            <a:custGeom>
              <a:avLst/>
              <a:gdLst/>
              <a:ahLst/>
              <a:cxnLst/>
              <a:rect l="l" t="t" r="r" b="b"/>
              <a:pathLst>
                <a:path w="8636" h="2190" fill="none" extrusionOk="0">
                  <a:moveTo>
                    <a:pt x="8635" y="1"/>
                  </a:moveTo>
                  <a:lnTo>
                    <a:pt x="3649" y="1"/>
                  </a:lnTo>
                  <a:lnTo>
                    <a:pt x="1" y="1"/>
                  </a:lnTo>
                  <a:lnTo>
                    <a:pt x="1" y="2190"/>
                  </a:lnTo>
                  <a:lnTo>
                    <a:pt x="365" y="2190"/>
                  </a:lnTo>
                  <a:lnTo>
                    <a:pt x="365" y="244"/>
                  </a:lnTo>
                  <a:lnTo>
                    <a:pt x="8635" y="244"/>
                  </a:lnTo>
                  <a:lnTo>
                    <a:pt x="8635" y="2190"/>
                  </a:lnTo>
                  <a:lnTo>
                    <a:pt x="8635" y="2190"/>
                  </a:lnTo>
                  <a:lnTo>
                    <a:pt x="86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a:off x="2286426" y="3117717"/>
              <a:ext cx="154325" cy="39135"/>
            </a:xfrm>
            <a:custGeom>
              <a:avLst/>
              <a:gdLst/>
              <a:ahLst/>
              <a:cxnLst/>
              <a:rect l="l" t="t" r="r" b="b"/>
              <a:pathLst>
                <a:path w="8636" h="2190" extrusionOk="0">
                  <a:moveTo>
                    <a:pt x="0" y="1"/>
                  </a:moveTo>
                  <a:lnTo>
                    <a:pt x="0" y="2190"/>
                  </a:lnTo>
                  <a:lnTo>
                    <a:pt x="244" y="2190"/>
                  </a:lnTo>
                  <a:lnTo>
                    <a:pt x="244" y="244"/>
                  </a:lnTo>
                  <a:lnTo>
                    <a:pt x="8635" y="244"/>
                  </a:lnTo>
                  <a:lnTo>
                    <a:pt x="8635"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6"/>
            <p:cNvSpPr/>
            <p:nvPr/>
          </p:nvSpPr>
          <p:spPr>
            <a:xfrm>
              <a:off x="2286426" y="3117717"/>
              <a:ext cx="154325" cy="39135"/>
            </a:xfrm>
            <a:custGeom>
              <a:avLst/>
              <a:gdLst/>
              <a:ahLst/>
              <a:cxnLst/>
              <a:rect l="l" t="t" r="r" b="b"/>
              <a:pathLst>
                <a:path w="8636" h="2190" fill="none" extrusionOk="0">
                  <a:moveTo>
                    <a:pt x="8635" y="1"/>
                  </a:moveTo>
                  <a:lnTo>
                    <a:pt x="3649" y="1"/>
                  </a:lnTo>
                  <a:lnTo>
                    <a:pt x="0" y="1"/>
                  </a:lnTo>
                  <a:lnTo>
                    <a:pt x="0" y="2190"/>
                  </a:lnTo>
                  <a:lnTo>
                    <a:pt x="244" y="2190"/>
                  </a:lnTo>
                  <a:lnTo>
                    <a:pt x="244" y="244"/>
                  </a:lnTo>
                  <a:lnTo>
                    <a:pt x="8635" y="244"/>
                  </a:lnTo>
                  <a:lnTo>
                    <a:pt x="8635" y="2190"/>
                  </a:lnTo>
                  <a:lnTo>
                    <a:pt x="86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6"/>
            <p:cNvSpPr/>
            <p:nvPr/>
          </p:nvSpPr>
          <p:spPr>
            <a:xfrm>
              <a:off x="2440733" y="3117717"/>
              <a:ext cx="13063" cy="39135"/>
            </a:xfrm>
            <a:custGeom>
              <a:avLst/>
              <a:gdLst/>
              <a:ahLst/>
              <a:cxnLst/>
              <a:rect l="l" t="t" r="r" b="b"/>
              <a:pathLst>
                <a:path w="731" h="2190" extrusionOk="0">
                  <a:moveTo>
                    <a:pt x="0" y="1"/>
                  </a:moveTo>
                  <a:lnTo>
                    <a:pt x="0" y="2190"/>
                  </a:lnTo>
                  <a:lnTo>
                    <a:pt x="244" y="2190"/>
                  </a:lnTo>
                  <a:lnTo>
                    <a:pt x="244" y="244"/>
                  </a:lnTo>
                  <a:lnTo>
                    <a:pt x="609" y="244"/>
                  </a:lnTo>
                  <a:lnTo>
                    <a:pt x="609" y="2190"/>
                  </a:lnTo>
                  <a:lnTo>
                    <a:pt x="730" y="2190"/>
                  </a:lnTo>
                  <a:lnTo>
                    <a:pt x="73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6"/>
            <p:cNvSpPr/>
            <p:nvPr/>
          </p:nvSpPr>
          <p:spPr>
            <a:xfrm>
              <a:off x="2440733" y="3117717"/>
              <a:ext cx="13063" cy="39135"/>
            </a:xfrm>
            <a:custGeom>
              <a:avLst/>
              <a:gdLst/>
              <a:ahLst/>
              <a:cxnLst/>
              <a:rect l="l" t="t" r="r" b="b"/>
              <a:pathLst>
                <a:path w="731" h="2190" fill="none" extrusionOk="0">
                  <a:moveTo>
                    <a:pt x="730" y="1"/>
                  </a:moveTo>
                  <a:lnTo>
                    <a:pt x="0" y="1"/>
                  </a:lnTo>
                  <a:lnTo>
                    <a:pt x="0" y="2190"/>
                  </a:lnTo>
                  <a:lnTo>
                    <a:pt x="244" y="2190"/>
                  </a:lnTo>
                  <a:lnTo>
                    <a:pt x="244" y="244"/>
                  </a:lnTo>
                  <a:lnTo>
                    <a:pt x="609" y="244"/>
                  </a:lnTo>
                  <a:lnTo>
                    <a:pt x="609" y="2190"/>
                  </a:lnTo>
                  <a:lnTo>
                    <a:pt x="730" y="2190"/>
                  </a:lnTo>
                  <a:lnTo>
                    <a:pt x="7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6"/>
            <p:cNvSpPr/>
            <p:nvPr/>
          </p:nvSpPr>
          <p:spPr>
            <a:xfrm>
              <a:off x="1982153" y="3211178"/>
              <a:ext cx="56523" cy="41315"/>
            </a:xfrm>
            <a:custGeom>
              <a:avLst/>
              <a:gdLst/>
              <a:ahLst/>
              <a:cxnLst/>
              <a:rect l="l" t="t" r="r" b="b"/>
              <a:pathLst>
                <a:path w="3163" h="2312" extrusionOk="0">
                  <a:moveTo>
                    <a:pt x="1" y="0"/>
                  </a:moveTo>
                  <a:lnTo>
                    <a:pt x="1" y="1338"/>
                  </a:lnTo>
                  <a:lnTo>
                    <a:pt x="2920" y="1338"/>
                  </a:lnTo>
                  <a:lnTo>
                    <a:pt x="2920" y="2311"/>
                  </a:lnTo>
                  <a:lnTo>
                    <a:pt x="3163" y="2311"/>
                  </a:lnTo>
                  <a:lnTo>
                    <a:pt x="3163" y="1095"/>
                  </a:lnTo>
                  <a:lnTo>
                    <a:pt x="122" y="1095"/>
                  </a:lnTo>
                  <a:lnTo>
                    <a:pt x="122"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6"/>
            <p:cNvSpPr/>
            <p:nvPr/>
          </p:nvSpPr>
          <p:spPr>
            <a:xfrm>
              <a:off x="1979991" y="3211178"/>
              <a:ext cx="63045" cy="45658"/>
            </a:xfrm>
            <a:custGeom>
              <a:avLst/>
              <a:gdLst/>
              <a:ahLst/>
              <a:cxnLst/>
              <a:rect l="l" t="t" r="r" b="b"/>
              <a:pathLst>
                <a:path w="3528" h="2555" fill="none" extrusionOk="0">
                  <a:moveTo>
                    <a:pt x="3527" y="0"/>
                  </a:moveTo>
                  <a:lnTo>
                    <a:pt x="3527" y="0"/>
                  </a:lnTo>
                  <a:lnTo>
                    <a:pt x="122" y="0"/>
                  </a:lnTo>
                  <a:lnTo>
                    <a:pt x="122" y="1338"/>
                  </a:lnTo>
                  <a:lnTo>
                    <a:pt x="0" y="1338"/>
                  </a:lnTo>
                  <a:lnTo>
                    <a:pt x="0" y="1338"/>
                  </a:lnTo>
                  <a:lnTo>
                    <a:pt x="3041" y="1338"/>
                  </a:lnTo>
                  <a:lnTo>
                    <a:pt x="3041" y="2554"/>
                  </a:lnTo>
                  <a:lnTo>
                    <a:pt x="3041" y="2311"/>
                  </a:lnTo>
                  <a:lnTo>
                    <a:pt x="3527" y="2311"/>
                  </a:lnTo>
                  <a:lnTo>
                    <a:pt x="3527" y="2311"/>
                  </a:lnTo>
                  <a:lnTo>
                    <a:pt x="3284" y="2311"/>
                  </a:lnTo>
                  <a:lnTo>
                    <a:pt x="3284" y="1095"/>
                  </a:lnTo>
                  <a:lnTo>
                    <a:pt x="243" y="1095"/>
                  </a:lnTo>
                  <a:lnTo>
                    <a:pt x="243" y="0"/>
                  </a:lnTo>
                  <a:lnTo>
                    <a:pt x="35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6"/>
            <p:cNvSpPr/>
            <p:nvPr/>
          </p:nvSpPr>
          <p:spPr>
            <a:xfrm>
              <a:off x="1938693" y="2574380"/>
              <a:ext cx="43478" cy="41315"/>
            </a:xfrm>
            <a:custGeom>
              <a:avLst/>
              <a:gdLst/>
              <a:ahLst/>
              <a:cxnLst/>
              <a:rect l="l" t="t" r="r" b="b"/>
              <a:pathLst>
                <a:path w="2433" h="2312" extrusionOk="0">
                  <a:moveTo>
                    <a:pt x="0" y="1"/>
                  </a:moveTo>
                  <a:lnTo>
                    <a:pt x="0" y="244"/>
                  </a:lnTo>
                  <a:lnTo>
                    <a:pt x="2190" y="244"/>
                  </a:lnTo>
                  <a:lnTo>
                    <a:pt x="2190" y="2312"/>
                  </a:lnTo>
                  <a:lnTo>
                    <a:pt x="2433" y="2312"/>
                  </a:lnTo>
                  <a:lnTo>
                    <a:pt x="2433"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6"/>
            <p:cNvSpPr/>
            <p:nvPr/>
          </p:nvSpPr>
          <p:spPr>
            <a:xfrm>
              <a:off x="1938693" y="2574380"/>
              <a:ext cx="43478" cy="41315"/>
            </a:xfrm>
            <a:custGeom>
              <a:avLst/>
              <a:gdLst/>
              <a:ahLst/>
              <a:cxnLst/>
              <a:rect l="l" t="t" r="r" b="b"/>
              <a:pathLst>
                <a:path w="2433" h="2312" fill="none" extrusionOk="0">
                  <a:moveTo>
                    <a:pt x="0" y="1"/>
                  </a:moveTo>
                  <a:lnTo>
                    <a:pt x="0" y="244"/>
                  </a:lnTo>
                  <a:lnTo>
                    <a:pt x="2190" y="244"/>
                  </a:lnTo>
                  <a:lnTo>
                    <a:pt x="2190" y="2312"/>
                  </a:lnTo>
                  <a:lnTo>
                    <a:pt x="2433" y="2312"/>
                  </a:lnTo>
                  <a:lnTo>
                    <a:pt x="2433" y="1"/>
                  </a:lnTo>
                  <a:lnTo>
                    <a:pt x="243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6"/>
            <p:cNvSpPr/>
            <p:nvPr/>
          </p:nvSpPr>
          <p:spPr>
            <a:xfrm>
              <a:off x="2040838" y="2620020"/>
              <a:ext cx="2198" cy="41315"/>
            </a:xfrm>
            <a:custGeom>
              <a:avLst/>
              <a:gdLst/>
              <a:ahLst/>
              <a:cxnLst/>
              <a:rect l="l" t="t" r="r" b="b"/>
              <a:pathLst>
                <a:path w="123" h="2312" extrusionOk="0">
                  <a:moveTo>
                    <a:pt x="1" y="1"/>
                  </a:moveTo>
                  <a:lnTo>
                    <a:pt x="1" y="2312"/>
                  </a:lnTo>
                  <a:lnTo>
                    <a:pt x="122" y="2312"/>
                  </a:lnTo>
                  <a:lnTo>
                    <a:pt x="122"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6"/>
            <p:cNvSpPr/>
            <p:nvPr/>
          </p:nvSpPr>
          <p:spPr>
            <a:xfrm>
              <a:off x="1938693" y="2620020"/>
              <a:ext cx="104343" cy="41315"/>
            </a:xfrm>
            <a:custGeom>
              <a:avLst/>
              <a:gdLst/>
              <a:ahLst/>
              <a:cxnLst/>
              <a:rect l="l" t="t" r="r" b="b"/>
              <a:pathLst>
                <a:path w="5839" h="2312" fill="none" extrusionOk="0">
                  <a:moveTo>
                    <a:pt x="5838" y="1"/>
                  </a:moveTo>
                  <a:lnTo>
                    <a:pt x="5838" y="1"/>
                  </a:lnTo>
                  <a:lnTo>
                    <a:pt x="2311" y="1"/>
                  </a:lnTo>
                  <a:lnTo>
                    <a:pt x="0" y="1"/>
                  </a:lnTo>
                  <a:lnTo>
                    <a:pt x="5717" y="1"/>
                  </a:lnTo>
                  <a:lnTo>
                    <a:pt x="5717" y="2312"/>
                  </a:lnTo>
                  <a:lnTo>
                    <a:pt x="5838" y="2312"/>
                  </a:lnTo>
                  <a:lnTo>
                    <a:pt x="58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6"/>
            <p:cNvSpPr/>
            <p:nvPr/>
          </p:nvSpPr>
          <p:spPr>
            <a:xfrm>
              <a:off x="1982153" y="2615678"/>
              <a:ext cx="60883" cy="4360"/>
            </a:xfrm>
            <a:custGeom>
              <a:avLst/>
              <a:gdLst/>
              <a:ahLst/>
              <a:cxnLst/>
              <a:rect l="l" t="t" r="r" b="b"/>
              <a:pathLst>
                <a:path w="3407" h="244" extrusionOk="0">
                  <a:moveTo>
                    <a:pt x="1" y="1"/>
                  </a:moveTo>
                  <a:lnTo>
                    <a:pt x="1" y="244"/>
                  </a:lnTo>
                  <a:lnTo>
                    <a:pt x="3406" y="244"/>
                  </a:lnTo>
                  <a:lnTo>
                    <a:pt x="3406"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6"/>
            <p:cNvSpPr/>
            <p:nvPr/>
          </p:nvSpPr>
          <p:spPr>
            <a:xfrm>
              <a:off x="1979991" y="2615678"/>
              <a:ext cx="63045" cy="4360"/>
            </a:xfrm>
            <a:custGeom>
              <a:avLst/>
              <a:gdLst/>
              <a:ahLst/>
              <a:cxnLst/>
              <a:rect l="l" t="t" r="r" b="b"/>
              <a:pathLst>
                <a:path w="3528" h="244" fill="none" extrusionOk="0">
                  <a:moveTo>
                    <a:pt x="3527" y="1"/>
                  </a:moveTo>
                  <a:lnTo>
                    <a:pt x="243" y="1"/>
                  </a:lnTo>
                  <a:lnTo>
                    <a:pt x="122" y="1"/>
                  </a:lnTo>
                  <a:lnTo>
                    <a:pt x="122" y="244"/>
                  </a:lnTo>
                  <a:lnTo>
                    <a:pt x="0" y="244"/>
                  </a:lnTo>
                  <a:lnTo>
                    <a:pt x="0" y="244"/>
                  </a:lnTo>
                  <a:lnTo>
                    <a:pt x="3527" y="244"/>
                  </a:lnTo>
                  <a:lnTo>
                    <a:pt x="35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6"/>
            <p:cNvSpPr/>
            <p:nvPr/>
          </p:nvSpPr>
          <p:spPr>
            <a:xfrm>
              <a:off x="1982153" y="2661318"/>
              <a:ext cx="60883" cy="4360"/>
            </a:xfrm>
            <a:custGeom>
              <a:avLst/>
              <a:gdLst/>
              <a:ahLst/>
              <a:cxnLst/>
              <a:rect l="l" t="t" r="r" b="b"/>
              <a:pathLst>
                <a:path w="3407" h="244" extrusionOk="0">
                  <a:moveTo>
                    <a:pt x="1" y="1"/>
                  </a:moveTo>
                  <a:lnTo>
                    <a:pt x="1" y="244"/>
                  </a:lnTo>
                  <a:lnTo>
                    <a:pt x="3406" y="244"/>
                  </a:lnTo>
                  <a:lnTo>
                    <a:pt x="3406"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6"/>
            <p:cNvSpPr/>
            <p:nvPr/>
          </p:nvSpPr>
          <p:spPr>
            <a:xfrm>
              <a:off x="1982153" y="2661318"/>
              <a:ext cx="60883" cy="4360"/>
            </a:xfrm>
            <a:custGeom>
              <a:avLst/>
              <a:gdLst/>
              <a:ahLst/>
              <a:cxnLst/>
              <a:rect l="l" t="t" r="r" b="b"/>
              <a:pathLst>
                <a:path w="3407" h="244" fill="none" extrusionOk="0">
                  <a:moveTo>
                    <a:pt x="3406" y="1"/>
                  </a:moveTo>
                  <a:lnTo>
                    <a:pt x="3285" y="1"/>
                  </a:lnTo>
                  <a:lnTo>
                    <a:pt x="1" y="1"/>
                  </a:lnTo>
                  <a:lnTo>
                    <a:pt x="1" y="244"/>
                  </a:lnTo>
                  <a:lnTo>
                    <a:pt x="1" y="244"/>
                  </a:lnTo>
                  <a:lnTo>
                    <a:pt x="3406" y="244"/>
                  </a:lnTo>
                  <a:lnTo>
                    <a:pt x="3406" y="244"/>
                  </a:lnTo>
                  <a:lnTo>
                    <a:pt x="34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6"/>
            <p:cNvSpPr/>
            <p:nvPr/>
          </p:nvSpPr>
          <p:spPr>
            <a:xfrm>
              <a:off x="1938693" y="2615678"/>
              <a:ext cx="43478" cy="4360"/>
            </a:xfrm>
            <a:custGeom>
              <a:avLst/>
              <a:gdLst/>
              <a:ahLst/>
              <a:cxnLst/>
              <a:rect l="l" t="t" r="r" b="b"/>
              <a:pathLst>
                <a:path w="2433" h="244" extrusionOk="0">
                  <a:moveTo>
                    <a:pt x="0" y="1"/>
                  </a:moveTo>
                  <a:lnTo>
                    <a:pt x="0" y="244"/>
                  </a:lnTo>
                  <a:lnTo>
                    <a:pt x="2433" y="244"/>
                  </a:lnTo>
                  <a:lnTo>
                    <a:pt x="2433"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6"/>
            <p:cNvSpPr/>
            <p:nvPr/>
          </p:nvSpPr>
          <p:spPr>
            <a:xfrm>
              <a:off x="1938693" y="2615678"/>
              <a:ext cx="43478" cy="4360"/>
            </a:xfrm>
            <a:custGeom>
              <a:avLst/>
              <a:gdLst/>
              <a:ahLst/>
              <a:cxnLst/>
              <a:rect l="l" t="t" r="r" b="b"/>
              <a:pathLst>
                <a:path w="2433" h="244" fill="none" extrusionOk="0">
                  <a:moveTo>
                    <a:pt x="2433" y="1"/>
                  </a:moveTo>
                  <a:lnTo>
                    <a:pt x="2433" y="1"/>
                  </a:lnTo>
                  <a:lnTo>
                    <a:pt x="2190" y="1"/>
                  </a:lnTo>
                  <a:lnTo>
                    <a:pt x="0" y="1"/>
                  </a:lnTo>
                  <a:lnTo>
                    <a:pt x="0" y="244"/>
                  </a:lnTo>
                  <a:lnTo>
                    <a:pt x="2311" y="244"/>
                  </a:lnTo>
                  <a:lnTo>
                    <a:pt x="2311" y="244"/>
                  </a:lnTo>
                  <a:lnTo>
                    <a:pt x="2433" y="244"/>
                  </a:lnTo>
                  <a:lnTo>
                    <a:pt x="24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6"/>
            <p:cNvSpPr/>
            <p:nvPr/>
          </p:nvSpPr>
          <p:spPr>
            <a:xfrm>
              <a:off x="1977811" y="2665660"/>
              <a:ext cx="4360" cy="41315"/>
            </a:xfrm>
            <a:custGeom>
              <a:avLst/>
              <a:gdLst/>
              <a:ahLst/>
              <a:cxnLst/>
              <a:rect l="l" t="t" r="r" b="b"/>
              <a:pathLst>
                <a:path w="244" h="2312" extrusionOk="0">
                  <a:moveTo>
                    <a:pt x="1" y="1"/>
                  </a:moveTo>
                  <a:lnTo>
                    <a:pt x="1" y="2312"/>
                  </a:lnTo>
                  <a:lnTo>
                    <a:pt x="244" y="2312"/>
                  </a:lnTo>
                  <a:lnTo>
                    <a:pt x="244"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6"/>
            <p:cNvSpPr/>
            <p:nvPr/>
          </p:nvSpPr>
          <p:spPr>
            <a:xfrm>
              <a:off x="1938693" y="2665660"/>
              <a:ext cx="43478" cy="41315"/>
            </a:xfrm>
            <a:custGeom>
              <a:avLst/>
              <a:gdLst/>
              <a:ahLst/>
              <a:cxnLst/>
              <a:rect l="l" t="t" r="r" b="b"/>
              <a:pathLst>
                <a:path w="2433" h="2312" fill="none" extrusionOk="0">
                  <a:moveTo>
                    <a:pt x="2433" y="1"/>
                  </a:moveTo>
                  <a:lnTo>
                    <a:pt x="2311" y="1"/>
                  </a:lnTo>
                  <a:lnTo>
                    <a:pt x="0" y="1"/>
                  </a:lnTo>
                  <a:lnTo>
                    <a:pt x="2190" y="1"/>
                  </a:lnTo>
                  <a:lnTo>
                    <a:pt x="2190" y="2312"/>
                  </a:lnTo>
                  <a:lnTo>
                    <a:pt x="0" y="2312"/>
                  </a:lnTo>
                  <a:lnTo>
                    <a:pt x="0" y="2312"/>
                  </a:lnTo>
                  <a:lnTo>
                    <a:pt x="2433" y="2312"/>
                  </a:lnTo>
                  <a:lnTo>
                    <a:pt x="2433" y="1"/>
                  </a:lnTo>
                  <a:lnTo>
                    <a:pt x="24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6"/>
            <p:cNvSpPr/>
            <p:nvPr/>
          </p:nvSpPr>
          <p:spPr>
            <a:xfrm>
              <a:off x="1938693" y="2661318"/>
              <a:ext cx="43478" cy="4360"/>
            </a:xfrm>
            <a:custGeom>
              <a:avLst/>
              <a:gdLst/>
              <a:ahLst/>
              <a:cxnLst/>
              <a:rect l="l" t="t" r="r" b="b"/>
              <a:pathLst>
                <a:path w="2433" h="244" extrusionOk="0">
                  <a:moveTo>
                    <a:pt x="0" y="1"/>
                  </a:moveTo>
                  <a:lnTo>
                    <a:pt x="0" y="244"/>
                  </a:lnTo>
                  <a:lnTo>
                    <a:pt x="2433" y="244"/>
                  </a:lnTo>
                  <a:lnTo>
                    <a:pt x="2433"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6"/>
            <p:cNvSpPr/>
            <p:nvPr/>
          </p:nvSpPr>
          <p:spPr>
            <a:xfrm>
              <a:off x="1938693" y="2661318"/>
              <a:ext cx="43478" cy="4360"/>
            </a:xfrm>
            <a:custGeom>
              <a:avLst/>
              <a:gdLst/>
              <a:ahLst/>
              <a:cxnLst/>
              <a:rect l="l" t="t" r="r" b="b"/>
              <a:pathLst>
                <a:path w="2433" h="244" fill="none" extrusionOk="0">
                  <a:moveTo>
                    <a:pt x="2433" y="1"/>
                  </a:moveTo>
                  <a:lnTo>
                    <a:pt x="0" y="1"/>
                  </a:lnTo>
                  <a:lnTo>
                    <a:pt x="0" y="244"/>
                  </a:lnTo>
                  <a:lnTo>
                    <a:pt x="2311" y="244"/>
                  </a:lnTo>
                  <a:lnTo>
                    <a:pt x="2433" y="244"/>
                  </a:lnTo>
                  <a:lnTo>
                    <a:pt x="24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6"/>
            <p:cNvSpPr/>
            <p:nvPr/>
          </p:nvSpPr>
          <p:spPr>
            <a:xfrm>
              <a:off x="1938693" y="2706958"/>
              <a:ext cx="104343" cy="50000"/>
            </a:xfrm>
            <a:custGeom>
              <a:avLst/>
              <a:gdLst/>
              <a:ahLst/>
              <a:cxnLst/>
              <a:rect l="l" t="t" r="r" b="b"/>
              <a:pathLst>
                <a:path w="5839" h="2798" extrusionOk="0">
                  <a:moveTo>
                    <a:pt x="0" y="1"/>
                  </a:moveTo>
                  <a:lnTo>
                    <a:pt x="0" y="244"/>
                  </a:lnTo>
                  <a:lnTo>
                    <a:pt x="5717" y="244"/>
                  </a:lnTo>
                  <a:lnTo>
                    <a:pt x="5717" y="2555"/>
                  </a:lnTo>
                  <a:lnTo>
                    <a:pt x="2433" y="2555"/>
                  </a:lnTo>
                  <a:lnTo>
                    <a:pt x="2433" y="2798"/>
                  </a:lnTo>
                  <a:lnTo>
                    <a:pt x="5838" y="2798"/>
                  </a:lnTo>
                  <a:lnTo>
                    <a:pt x="5838"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6"/>
            <p:cNvSpPr/>
            <p:nvPr/>
          </p:nvSpPr>
          <p:spPr>
            <a:xfrm>
              <a:off x="1938693" y="2706958"/>
              <a:ext cx="104343" cy="50000"/>
            </a:xfrm>
            <a:custGeom>
              <a:avLst/>
              <a:gdLst/>
              <a:ahLst/>
              <a:cxnLst/>
              <a:rect l="l" t="t" r="r" b="b"/>
              <a:pathLst>
                <a:path w="5839" h="2798" fill="none" extrusionOk="0">
                  <a:moveTo>
                    <a:pt x="5838" y="1"/>
                  </a:moveTo>
                  <a:lnTo>
                    <a:pt x="2433" y="1"/>
                  </a:lnTo>
                  <a:lnTo>
                    <a:pt x="0" y="1"/>
                  </a:lnTo>
                  <a:lnTo>
                    <a:pt x="0" y="244"/>
                  </a:lnTo>
                  <a:lnTo>
                    <a:pt x="5717" y="244"/>
                  </a:lnTo>
                  <a:lnTo>
                    <a:pt x="5717" y="2555"/>
                  </a:lnTo>
                  <a:lnTo>
                    <a:pt x="0" y="2555"/>
                  </a:lnTo>
                  <a:lnTo>
                    <a:pt x="0" y="2555"/>
                  </a:lnTo>
                  <a:lnTo>
                    <a:pt x="2433" y="2555"/>
                  </a:lnTo>
                  <a:lnTo>
                    <a:pt x="2433" y="2798"/>
                  </a:lnTo>
                  <a:lnTo>
                    <a:pt x="5838" y="2798"/>
                  </a:lnTo>
                  <a:lnTo>
                    <a:pt x="58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6"/>
            <p:cNvSpPr/>
            <p:nvPr/>
          </p:nvSpPr>
          <p:spPr>
            <a:xfrm>
              <a:off x="1938693" y="2752598"/>
              <a:ext cx="43478" cy="45658"/>
            </a:xfrm>
            <a:custGeom>
              <a:avLst/>
              <a:gdLst/>
              <a:ahLst/>
              <a:cxnLst/>
              <a:rect l="l" t="t" r="r" b="b"/>
              <a:pathLst>
                <a:path w="2433" h="2555" extrusionOk="0">
                  <a:moveTo>
                    <a:pt x="0" y="1"/>
                  </a:moveTo>
                  <a:lnTo>
                    <a:pt x="0" y="244"/>
                  </a:lnTo>
                  <a:lnTo>
                    <a:pt x="2190" y="244"/>
                  </a:lnTo>
                  <a:lnTo>
                    <a:pt x="2190" y="2555"/>
                  </a:lnTo>
                  <a:lnTo>
                    <a:pt x="2433" y="2555"/>
                  </a:lnTo>
                  <a:lnTo>
                    <a:pt x="2433" y="244"/>
                  </a:lnTo>
                  <a:lnTo>
                    <a:pt x="2433"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6"/>
            <p:cNvSpPr/>
            <p:nvPr/>
          </p:nvSpPr>
          <p:spPr>
            <a:xfrm>
              <a:off x="1938693" y="2752598"/>
              <a:ext cx="43478" cy="45658"/>
            </a:xfrm>
            <a:custGeom>
              <a:avLst/>
              <a:gdLst/>
              <a:ahLst/>
              <a:cxnLst/>
              <a:rect l="l" t="t" r="r" b="b"/>
              <a:pathLst>
                <a:path w="2433" h="2555" fill="none" extrusionOk="0">
                  <a:moveTo>
                    <a:pt x="2433" y="1"/>
                  </a:moveTo>
                  <a:lnTo>
                    <a:pt x="0" y="1"/>
                  </a:lnTo>
                  <a:lnTo>
                    <a:pt x="0" y="244"/>
                  </a:lnTo>
                  <a:lnTo>
                    <a:pt x="2190" y="244"/>
                  </a:lnTo>
                  <a:lnTo>
                    <a:pt x="2190" y="2555"/>
                  </a:lnTo>
                  <a:lnTo>
                    <a:pt x="2433" y="2555"/>
                  </a:lnTo>
                  <a:lnTo>
                    <a:pt x="2433" y="244"/>
                  </a:lnTo>
                  <a:lnTo>
                    <a:pt x="24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6"/>
            <p:cNvSpPr/>
            <p:nvPr/>
          </p:nvSpPr>
          <p:spPr>
            <a:xfrm>
              <a:off x="2040838" y="2802580"/>
              <a:ext cx="2198" cy="41315"/>
            </a:xfrm>
            <a:custGeom>
              <a:avLst/>
              <a:gdLst/>
              <a:ahLst/>
              <a:cxnLst/>
              <a:rect l="l" t="t" r="r" b="b"/>
              <a:pathLst>
                <a:path w="123" h="2312" extrusionOk="0">
                  <a:moveTo>
                    <a:pt x="1" y="1"/>
                  </a:moveTo>
                  <a:lnTo>
                    <a:pt x="1" y="2312"/>
                  </a:lnTo>
                  <a:lnTo>
                    <a:pt x="122" y="2312"/>
                  </a:lnTo>
                  <a:lnTo>
                    <a:pt x="122"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6"/>
            <p:cNvSpPr/>
            <p:nvPr/>
          </p:nvSpPr>
          <p:spPr>
            <a:xfrm>
              <a:off x="1938693" y="2802580"/>
              <a:ext cx="104343" cy="41315"/>
            </a:xfrm>
            <a:custGeom>
              <a:avLst/>
              <a:gdLst/>
              <a:ahLst/>
              <a:cxnLst/>
              <a:rect l="l" t="t" r="r" b="b"/>
              <a:pathLst>
                <a:path w="5839" h="2312" fill="none" extrusionOk="0">
                  <a:moveTo>
                    <a:pt x="5838" y="1"/>
                  </a:moveTo>
                  <a:lnTo>
                    <a:pt x="5838" y="1"/>
                  </a:lnTo>
                  <a:lnTo>
                    <a:pt x="2311" y="1"/>
                  </a:lnTo>
                  <a:lnTo>
                    <a:pt x="0" y="1"/>
                  </a:lnTo>
                  <a:lnTo>
                    <a:pt x="5717" y="1"/>
                  </a:lnTo>
                  <a:lnTo>
                    <a:pt x="5717" y="2312"/>
                  </a:lnTo>
                  <a:lnTo>
                    <a:pt x="5838" y="2312"/>
                  </a:lnTo>
                  <a:lnTo>
                    <a:pt x="58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6"/>
            <p:cNvSpPr/>
            <p:nvPr/>
          </p:nvSpPr>
          <p:spPr>
            <a:xfrm>
              <a:off x="1982153" y="2798238"/>
              <a:ext cx="60883" cy="4360"/>
            </a:xfrm>
            <a:custGeom>
              <a:avLst/>
              <a:gdLst/>
              <a:ahLst/>
              <a:cxnLst/>
              <a:rect l="l" t="t" r="r" b="b"/>
              <a:pathLst>
                <a:path w="3407" h="244" extrusionOk="0">
                  <a:moveTo>
                    <a:pt x="1" y="1"/>
                  </a:moveTo>
                  <a:lnTo>
                    <a:pt x="1" y="244"/>
                  </a:lnTo>
                  <a:lnTo>
                    <a:pt x="3406" y="244"/>
                  </a:lnTo>
                  <a:lnTo>
                    <a:pt x="3406"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6"/>
            <p:cNvSpPr/>
            <p:nvPr/>
          </p:nvSpPr>
          <p:spPr>
            <a:xfrm>
              <a:off x="1979991" y="2798238"/>
              <a:ext cx="63045" cy="4360"/>
            </a:xfrm>
            <a:custGeom>
              <a:avLst/>
              <a:gdLst/>
              <a:ahLst/>
              <a:cxnLst/>
              <a:rect l="l" t="t" r="r" b="b"/>
              <a:pathLst>
                <a:path w="3528" h="244" fill="none" extrusionOk="0">
                  <a:moveTo>
                    <a:pt x="3527" y="1"/>
                  </a:moveTo>
                  <a:lnTo>
                    <a:pt x="243" y="1"/>
                  </a:lnTo>
                  <a:lnTo>
                    <a:pt x="122" y="1"/>
                  </a:lnTo>
                  <a:lnTo>
                    <a:pt x="122" y="244"/>
                  </a:lnTo>
                  <a:lnTo>
                    <a:pt x="0" y="244"/>
                  </a:lnTo>
                  <a:lnTo>
                    <a:pt x="0" y="244"/>
                  </a:lnTo>
                  <a:lnTo>
                    <a:pt x="3527" y="244"/>
                  </a:lnTo>
                  <a:lnTo>
                    <a:pt x="35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6"/>
            <p:cNvSpPr/>
            <p:nvPr/>
          </p:nvSpPr>
          <p:spPr>
            <a:xfrm>
              <a:off x="1982153" y="2843878"/>
              <a:ext cx="60883" cy="4360"/>
            </a:xfrm>
            <a:custGeom>
              <a:avLst/>
              <a:gdLst/>
              <a:ahLst/>
              <a:cxnLst/>
              <a:rect l="l" t="t" r="r" b="b"/>
              <a:pathLst>
                <a:path w="3407" h="244" extrusionOk="0">
                  <a:moveTo>
                    <a:pt x="1" y="1"/>
                  </a:moveTo>
                  <a:lnTo>
                    <a:pt x="1" y="244"/>
                  </a:lnTo>
                  <a:lnTo>
                    <a:pt x="3406" y="244"/>
                  </a:lnTo>
                  <a:lnTo>
                    <a:pt x="3406"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6"/>
            <p:cNvSpPr/>
            <p:nvPr/>
          </p:nvSpPr>
          <p:spPr>
            <a:xfrm>
              <a:off x="1982153" y="2843878"/>
              <a:ext cx="60883" cy="4360"/>
            </a:xfrm>
            <a:custGeom>
              <a:avLst/>
              <a:gdLst/>
              <a:ahLst/>
              <a:cxnLst/>
              <a:rect l="l" t="t" r="r" b="b"/>
              <a:pathLst>
                <a:path w="3407" h="244" fill="none" extrusionOk="0">
                  <a:moveTo>
                    <a:pt x="3406" y="1"/>
                  </a:moveTo>
                  <a:lnTo>
                    <a:pt x="3285" y="1"/>
                  </a:lnTo>
                  <a:lnTo>
                    <a:pt x="1" y="1"/>
                  </a:lnTo>
                  <a:lnTo>
                    <a:pt x="1" y="244"/>
                  </a:lnTo>
                  <a:lnTo>
                    <a:pt x="1" y="244"/>
                  </a:lnTo>
                  <a:lnTo>
                    <a:pt x="3406" y="244"/>
                  </a:lnTo>
                  <a:lnTo>
                    <a:pt x="3406" y="244"/>
                  </a:lnTo>
                  <a:lnTo>
                    <a:pt x="34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6"/>
            <p:cNvSpPr/>
            <p:nvPr/>
          </p:nvSpPr>
          <p:spPr>
            <a:xfrm>
              <a:off x="1938693" y="2798238"/>
              <a:ext cx="43478" cy="4360"/>
            </a:xfrm>
            <a:custGeom>
              <a:avLst/>
              <a:gdLst/>
              <a:ahLst/>
              <a:cxnLst/>
              <a:rect l="l" t="t" r="r" b="b"/>
              <a:pathLst>
                <a:path w="2433" h="244" extrusionOk="0">
                  <a:moveTo>
                    <a:pt x="0" y="1"/>
                  </a:moveTo>
                  <a:lnTo>
                    <a:pt x="0" y="244"/>
                  </a:lnTo>
                  <a:lnTo>
                    <a:pt x="2433" y="244"/>
                  </a:lnTo>
                  <a:lnTo>
                    <a:pt x="2433"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6"/>
            <p:cNvSpPr/>
            <p:nvPr/>
          </p:nvSpPr>
          <p:spPr>
            <a:xfrm>
              <a:off x="1938693" y="2798238"/>
              <a:ext cx="43478" cy="4360"/>
            </a:xfrm>
            <a:custGeom>
              <a:avLst/>
              <a:gdLst/>
              <a:ahLst/>
              <a:cxnLst/>
              <a:rect l="l" t="t" r="r" b="b"/>
              <a:pathLst>
                <a:path w="2433" h="244" fill="none" extrusionOk="0">
                  <a:moveTo>
                    <a:pt x="2433" y="1"/>
                  </a:moveTo>
                  <a:lnTo>
                    <a:pt x="2433" y="1"/>
                  </a:lnTo>
                  <a:lnTo>
                    <a:pt x="2190" y="1"/>
                  </a:lnTo>
                  <a:lnTo>
                    <a:pt x="0" y="1"/>
                  </a:lnTo>
                  <a:lnTo>
                    <a:pt x="0" y="244"/>
                  </a:lnTo>
                  <a:lnTo>
                    <a:pt x="2311" y="244"/>
                  </a:lnTo>
                  <a:lnTo>
                    <a:pt x="2311" y="244"/>
                  </a:lnTo>
                  <a:lnTo>
                    <a:pt x="2433" y="244"/>
                  </a:lnTo>
                  <a:lnTo>
                    <a:pt x="24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6"/>
            <p:cNvSpPr/>
            <p:nvPr/>
          </p:nvSpPr>
          <p:spPr>
            <a:xfrm>
              <a:off x="1938693" y="2848238"/>
              <a:ext cx="43478" cy="41298"/>
            </a:xfrm>
            <a:custGeom>
              <a:avLst/>
              <a:gdLst/>
              <a:ahLst/>
              <a:cxnLst/>
              <a:rect l="l" t="t" r="r" b="b"/>
              <a:pathLst>
                <a:path w="2433" h="2311" extrusionOk="0">
                  <a:moveTo>
                    <a:pt x="2190" y="0"/>
                  </a:moveTo>
                  <a:lnTo>
                    <a:pt x="2190" y="2189"/>
                  </a:lnTo>
                  <a:lnTo>
                    <a:pt x="0" y="2189"/>
                  </a:lnTo>
                  <a:lnTo>
                    <a:pt x="0" y="2311"/>
                  </a:lnTo>
                  <a:lnTo>
                    <a:pt x="2433" y="2311"/>
                  </a:lnTo>
                  <a:lnTo>
                    <a:pt x="2433"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6"/>
            <p:cNvSpPr/>
            <p:nvPr/>
          </p:nvSpPr>
          <p:spPr>
            <a:xfrm>
              <a:off x="1938693" y="2848238"/>
              <a:ext cx="43478" cy="41298"/>
            </a:xfrm>
            <a:custGeom>
              <a:avLst/>
              <a:gdLst/>
              <a:ahLst/>
              <a:cxnLst/>
              <a:rect l="l" t="t" r="r" b="b"/>
              <a:pathLst>
                <a:path w="2433" h="2311" fill="none" extrusionOk="0">
                  <a:moveTo>
                    <a:pt x="2433" y="0"/>
                  </a:moveTo>
                  <a:lnTo>
                    <a:pt x="2311" y="0"/>
                  </a:lnTo>
                  <a:lnTo>
                    <a:pt x="0" y="0"/>
                  </a:lnTo>
                  <a:lnTo>
                    <a:pt x="2190" y="0"/>
                  </a:lnTo>
                  <a:lnTo>
                    <a:pt x="2190" y="2189"/>
                  </a:lnTo>
                  <a:lnTo>
                    <a:pt x="0" y="2189"/>
                  </a:lnTo>
                  <a:lnTo>
                    <a:pt x="0" y="2311"/>
                  </a:lnTo>
                  <a:lnTo>
                    <a:pt x="2433" y="2311"/>
                  </a:lnTo>
                  <a:lnTo>
                    <a:pt x="2433" y="0"/>
                  </a:lnTo>
                  <a:lnTo>
                    <a:pt x="2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6"/>
            <p:cNvSpPr/>
            <p:nvPr/>
          </p:nvSpPr>
          <p:spPr>
            <a:xfrm>
              <a:off x="1938693" y="2843878"/>
              <a:ext cx="43478" cy="4360"/>
            </a:xfrm>
            <a:custGeom>
              <a:avLst/>
              <a:gdLst/>
              <a:ahLst/>
              <a:cxnLst/>
              <a:rect l="l" t="t" r="r" b="b"/>
              <a:pathLst>
                <a:path w="2433" h="244" extrusionOk="0">
                  <a:moveTo>
                    <a:pt x="0" y="1"/>
                  </a:moveTo>
                  <a:lnTo>
                    <a:pt x="0" y="244"/>
                  </a:lnTo>
                  <a:lnTo>
                    <a:pt x="2433" y="244"/>
                  </a:lnTo>
                  <a:lnTo>
                    <a:pt x="2433"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6"/>
            <p:cNvSpPr/>
            <p:nvPr/>
          </p:nvSpPr>
          <p:spPr>
            <a:xfrm>
              <a:off x="1938693" y="2843878"/>
              <a:ext cx="43478" cy="4360"/>
            </a:xfrm>
            <a:custGeom>
              <a:avLst/>
              <a:gdLst/>
              <a:ahLst/>
              <a:cxnLst/>
              <a:rect l="l" t="t" r="r" b="b"/>
              <a:pathLst>
                <a:path w="2433" h="244" fill="none" extrusionOk="0">
                  <a:moveTo>
                    <a:pt x="2433" y="1"/>
                  </a:moveTo>
                  <a:lnTo>
                    <a:pt x="0" y="1"/>
                  </a:lnTo>
                  <a:lnTo>
                    <a:pt x="0" y="244"/>
                  </a:lnTo>
                  <a:lnTo>
                    <a:pt x="2311" y="244"/>
                  </a:lnTo>
                  <a:lnTo>
                    <a:pt x="2433" y="244"/>
                  </a:lnTo>
                  <a:lnTo>
                    <a:pt x="24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6"/>
            <p:cNvSpPr/>
            <p:nvPr/>
          </p:nvSpPr>
          <p:spPr>
            <a:xfrm>
              <a:off x="1938693" y="2889518"/>
              <a:ext cx="104343" cy="47838"/>
            </a:xfrm>
            <a:custGeom>
              <a:avLst/>
              <a:gdLst/>
              <a:ahLst/>
              <a:cxnLst/>
              <a:rect l="l" t="t" r="r" b="b"/>
              <a:pathLst>
                <a:path w="5839" h="2677" extrusionOk="0">
                  <a:moveTo>
                    <a:pt x="0" y="1"/>
                  </a:moveTo>
                  <a:lnTo>
                    <a:pt x="0" y="244"/>
                  </a:lnTo>
                  <a:lnTo>
                    <a:pt x="5717" y="244"/>
                  </a:lnTo>
                  <a:lnTo>
                    <a:pt x="5717" y="2433"/>
                  </a:lnTo>
                  <a:lnTo>
                    <a:pt x="0" y="2433"/>
                  </a:lnTo>
                  <a:lnTo>
                    <a:pt x="0" y="2555"/>
                  </a:lnTo>
                  <a:lnTo>
                    <a:pt x="2433" y="2555"/>
                  </a:lnTo>
                  <a:lnTo>
                    <a:pt x="2433" y="2676"/>
                  </a:lnTo>
                  <a:lnTo>
                    <a:pt x="5838" y="2676"/>
                  </a:lnTo>
                  <a:lnTo>
                    <a:pt x="5838"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6"/>
            <p:cNvSpPr/>
            <p:nvPr/>
          </p:nvSpPr>
          <p:spPr>
            <a:xfrm>
              <a:off x="1938693" y="2889518"/>
              <a:ext cx="104343" cy="47838"/>
            </a:xfrm>
            <a:custGeom>
              <a:avLst/>
              <a:gdLst/>
              <a:ahLst/>
              <a:cxnLst/>
              <a:rect l="l" t="t" r="r" b="b"/>
              <a:pathLst>
                <a:path w="5839" h="2677" fill="none" extrusionOk="0">
                  <a:moveTo>
                    <a:pt x="5838" y="1"/>
                  </a:moveTo>
                  <a:lnTo>
                    <a:pt x="2433" y="1"/>
                  </a:lnTo>
                  <a:lnTo>
                    <a:pt x="0" y="1"/>
                  </a:lnTo>
                  <a:lnTo>
                    <a:pt x="0" y="244"/>
                  </a:lnTo>
                  <a:lnTo>
                    <a:pt x="5717" y="244"/>
                  </a:lnTo>
                  <a:lnTo>
                    <a:pt x="5717" y="2433"/>
                  </a:lnTo>
                  <a:lnTo>
                    <a:pt x="0" y="2433"/>
                  </a:lnTo>
                  <a:lnTo>
                    <a:pt x="0" y="2555"/>
                  </a:lnTo>
                  <a:lnTo>
                    <a:pt x="2433" y="2555"/>
                  </a:lnTo>
                  <a:lnTo>
                    <a:pt x="2433" y="2676"/>
                  </a:lnTo>
                  <a:lnTo>
                    <a:pt x="5838" y="2676"/>
                  </a:lnTo>
                  <a:lnTo>
                    <a:pt x="58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6"/>
            <p:cNvSpPr/>
            <p:nvPr/>
          </p:nvSpPr>
          <p:spPr>
            <a:xfrm>
              <a:off x="1938693" y="2935158"/>
              <a:ext cx="43478" cy="43496"/>
            </a:xfrm>
            <a:custGeom>
              <a:avLst/>
              <a:gdLst/>
              <a:ahLst/>
              <a:cxnLst/>
              <a:rect l="l" t="t" r="r" b="b"/>
              <a:pathLst>
                <a:path w="2433" h="2434" extrusionOk="0">
                  <a:moveTo>
                    <a:pt x="0" y="1"/>
                  </a:moveTo>
                  <a:lnTo>
                    <a:pt x="0" y="244"/>
                  </a:lnTo>
                  <a:lnTo>
                    <a:pt x="2190" y="244"/>
                  </a:lnTo>
                  <a:lnTo>
                    <a:pt x="2190" y="2433"/>
                  </a:lnTo>
                  <a:lnTo>
                    <a:pt x="2433" y="2433"/>
                  </a:lnTo>
                  <a:lnTo>
                    <a:pt x="2433" y="122"/>
                  </a:lnTo>
                  <a:lnTo>
                    <a:pt x="2433"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6"/>
            <p:cNvSpPr/>
            <p:nvPr/>
          </p:nvSpPr>
          <p:spPr>
            <a:xfrm>
              <a:off x="1938693" y="2935158"/>
              <a:ext cx="43478" cy="43496"/>
            </a:xfrm>
            <a:custGeom>
              <a:avLst/>
              <a:gdLst/>
              <a:ahLst/>
              <a:cxnLst/>
              <a:rect l="l" t="t" r="r" b="b"/>
              <a:pathLst>
                <a:path w="2433" h="2434" fill="none" extrusionOk="0">
                  <a:moveTo>
                    <a:pt x="2433" y="1"/>
                  </a:moveTo>
                  <a:lnTo>
                    <a:pt x="0" y="1"/>
                  </a:lnTo>
                  <a:lnTo>
                    <a:pt x="0" y="244"/>
                  </a:lnTo>
                  <a:lnTo>
                    <a:pt x="2190" y="244"/>
                  </a:lnTo>
                  <a:lnTo>
                    <a:pt x="2190" y="2433"/>
                  </a:lnTo>
                  <a:lnTo>
                    <a:pt x="2433" y="2433"/>
                  </a:lnTo>
                  <a:lnTo>
                    <a:pt x="2433" y="122"/>
                  </a:lnTo>
                  <a:lnTo>
                    <a:pt x="24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6"/>
            <p:cNvSpPr/>
            <p:nvPr/>
          </p:nvSpPr>
          <p:spPr>
            <a:xfrm>
              <a:off x="2040838" y="2985158"/>
              <a:ext cx="2198" cy="39135"/>
            </a:xfrm>
            <a:custGeom>
              <a:avLst/>
              <a:gdLst/>
              <a:ahLst/>
              <a:cxnLst/>
              <a:rect l="l" t="t" r="r" b="b"/>
              <a:pathLst>
                <a:path w="123" h="2190" extrusionOk="0">
                  <a:moveTo>
                    <a:pt x="1" y="0"/>
                  </a:moveTo>
                  <a:lnTo>
                    <a:pt x="1" y="2189"/>
                  </a:lnTo>
                  <a:lnTo>
                    <a:pt x="122" y="2189"/>
                  </a:lnTo>
                  <a:lnTo>
                    <a:pt x="122"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6"/>
            <p:cNvSpPr/>
            <p:nvPr/>
          </p:nvSpPr>
          <p:spPr>
            <a:xfrm>
              <a:off x="1938693" y="2985158"/>
              <a:ext cx="104343" cy="39135"/>
            </a:xfrm>
            <a:custGeom>
              <a:avLst/>
              <a:gdLst/>
              <a:ahLst/>
              <a:cxnLst/>
              <a:rect l="l" t="t" r="r" b="b"/>
              <a:pathLst>
                <a:path w="5839" h="2190" fill="none" extrusionOk="0">
                  <a:moveTo>
                    <a:pt x="5838" y="0"/>
                  </a:moveTo>
                  <a:lnTo>
                    <a:pt x="5838" y="0"/>
                  </a:lnTo>
                  <a:lnTo>
                    <a:pt x="2311" y="0"/>
                  </a:lnTo>
                  <a:lnTo>
                    <a:pt x="0" y="0"/>
                  </a:lnTo>
                  <a:lnTo>
                    <a:pt x="5717" y="0"/>
                  </a:lnTo>
                  <a:lnTo>
                    <a:pt x="5717" y="2189"/>
                  </a:lnTo>
                  <a:lnTo>
                    <a:pt x="5838" y="2189"/>
                  </a:lnTo>
                  <a:lnTo>
                    <a:pt x="58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6"/>
            <p:cNvSpPr/>
            <p:nvPr/>
          </p:nvSpPr>
          <p:spPr>
            <a:xfrm>
              <a:off x="1979991" y="2978635"/>
              <a:ext cx="63045" cy="6540"/>
            </a:xfrm>
            <a:custGeom>
              <a:avLst/>
              <a:gdLst/>
              <a:ahLst/>
              <a:cxnLst/>
              <a:rect l="l" t="t" r="r" b="b"/>
              <a:pathLst>
                <a:path w="3528" h="366" extrusionOk="0">
                  <a:moveTo>
                    <a:pt x="122" y="0"/>
                  </a:moveTo>
                  <a:lnTo>
                    <a:pt x="122" y="243"/>
                  </a:lnTo>
                  <a:lnTo>
                    <a:pt x="0" y="365"/>
                  </a:lnTo>
                  <a:lnTo>
                    <a:pt x="3527" y="365"/>
                  </a:lnTo>
                  <a:lnTo>
                    <a:pt x="352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6"/>
            <p:cNvSpPr/>
            <p:nvPr/>
          </p:nvSpPr>
          <p:spPr>
            <a:xfrm>
              <a:off x="1979991" y="2978635"/>
              <a:ext cx="63045" cy="6540"/>
            </a:xfrm>
            <a:custGeom>
              <a:avLst/>
              <a:gdLst/>
              <a:ahLst/>
              <a:cxnLst/>
              <a:rect l="l" t="t" r="r" b="b"/>
              <a:pathLst>
                <a:path w="3528" h="366" fill="none" extrusionOk="0">
                  <a:moveTo>
                    <a:pt x="3527" y="0"/>
                  </a:moveTo>
                  <a:lnTo>
                    <a:pt x="243" y="0"/>
                  </a:lnTo>
                  <a:lnTo>
                    <a:pt x="122" y="0"/>
                  </a:lnTo>
                  <a:lnTo>
                    <a:pt x="122" y="243"/>
                  </a:lnTo>
                  <a:lnTo>
                    <a:pt x="0" y="365"/>
                  </a:lnTo>
                  <a:lnTo>
                    <a:pt x="0" y="365"/>
                  </a:lnTo>
                  <a:lnTo>
                    <a:pt x="3527" y="365"/>
                  </a:lnTo>
                  <a:lnTo>
                    <a:pt x="35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6"/>
            <p:cNvSpPr/>
            <p:nvPr/>
          </p:nvSpPr>
          <p:spPr>
            <a:xfrm>
              <a:off x="1982153" y="3024275"/>
              <a:ext cx="60883" cy="4360"/>
            </a:xfrm>
            <a:custGeom>
              <a:avLst/>
              <a:gdLst/>
              <a:ahLst/>
              <a:cxnLst/>
              <a:rect l="l" t="t" r="r" b="b"/>
              <a:pathLst>
                <a:path w="3407" h="244" extrusionOk="0">
                  <a:moveTo>
                    <a:pt x="1" y="0"/>
                  </a:moveTo>
                  <a:lnTo>
                    <a:pt x="1" y="243"/>
                  </a:lnTo>
                  <a:lnTo>
                    <a:pt x="3406" y="243"/>
                  </a:lnTo>
                  <a:lnTo>
                    <a:pt x="3406"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6"/>
            <p:cNvSpPr/>
            <p:nvPr/>
          </p:nvSpPr>
          <p:spPr>
            <a:xfrm>
              <a:off x="1982153" y="3024275"/>
              <a:ext cx="60883" cy="4360"/>
            </a:xfrm>
            <a:custGeom>
              <a:avLst/>
              <a:gdLst/>
              <a:ahLst/>
              <a:cxnLst/>
              <a:rect l="l" t="t" r="r" b="b"/>
              <a:pathLst>
                <a:path w="3407" h="244" fill="none" extrusionOk="0">
                  <a:moveTo>
                    <a:pt x="3406" y="0"/>
                  </a:moveTo>
                  <a:lnTo>
                    <a:pt x="3285" y="0"/>
                  </a:lnTo>
                  <a:lnTo>
                    <a:pt x="1" y="0"/>
                  </a:lnTo>
                  <a:lnTo>
                    <a:pt x="1" y="243"/>
                  </a:lnTo>
                  <a:lnTo>
                    <a:pt x="1" y="243"/>
                  </a:lnTo>
                  <a:lnTo>
                    <a:pt x="3406" y="243"/>
                  </a:lnTo>
                  <a:lnTo>
                    <a:pt x="3406" y="243"/>
                  </a:lnTo>
                  <a:lnTo>
                    <a:pt x="34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6"/>
            <p:cNvSpPr/>
            <p:nvPr/>
          </p:nvSpPr>
          <p:spPr>
            <a:xfrm>
              <a:off x="1938693" y="2978635"/>
              <a:ext cx="43478" cy="6540"/>
            </a:xfrm>
            <a:custGeom>
              <a:avLst/>
              <a:gdLst/>
              <a:ahLst/>
              <a:cxnLst/>
              <a:rect l="l" t="t" r="r" b="b"/>
              <a:pathLst>
                <a:path w="2433" h="366" extrusionOk="0">
                  <a:moveTo>
                    <a:pt x="0" y="0"/>
                  </a:moveTo>
                  <a:lnTo>
                    <a:pt x="0" y="365"/>
                  </a:lnTo>
                  <a:lnTo>
                    <a:pt x="2311" y="365"/>
                  </a:lnTo>
                  <a:lnTo>
                    <a:pt x="2433" y="243"/>
                  </a:lnTo>
                  <a:lnTo>
                    <a:pt x="2433"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6"/>
            <p:cNvSpPr/>
            <p:nvPr/>
          </p:nvSpPr>
          <p:spPr>
            <a:xfrm>
              <a:off x="1938693" y="2978635"/>
              <a:ext cx="43478" cy="6540"/>
            </a:xfrm>
            <a:custGeom>
              <a:avLst/>
              <a:gdLst/>
              <a:ahLst/>
              <a:cxnLst/>
              <a:rect l="l" t="t" r="r" b="b"/>
              <a:pathLst>
                <a:path w="2433" h="366" fill="none" extrusionOk="0">
                  <a:moveTo>
                    <a:pt x="2433" y="0"/>
                  </a:moveTo>
                  <a:lnTo>
                    <a:pt x="2433" y="0"/>
                  </a:lnTo>
                  <a:lnTo>
                    <a:pt x="2190" y="0"/>
                  </a:lnTo>
                  <a:lnTo>
                    <a:pt x="0" y="0"/>
                  </a:lnTo>
                  <a:lnTo>
                    <a:pt x="0" y="365"/>
                  </a:lnTo>
                  <a:lnTo>
                    <a:pt x="2311" y="365"/>
                  </a:lnTo>
                  <a:lnTo>
                    <a:pt x="2311" y="365"/>
                  </a:lnTo>
                  <a:lnTo>
                    <a:pt x="2433" y="243"/>
                  </a:lnTo>
                  <a:lnTo>
                    <a:pt x="2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6"/>
            <p:cNvSpPr/>
            <p:nvPr/>
          </p:nvSpPr>
          <p:spPr>
            <a:xfrm>
              <a:off x="1977811" y="3028618"/>
              <a:ext cx="4360" cy="41315"/>
            </a:xfrm>
            <a:custGeom>
              <a:avLst/>
              <a:gdLst/>
              <a:ahLst/>
              <a:cxnLst/>
              <a:rect l="l" t="t" r="r" b="b"/>
              <a:pathLst>
                <a:path w="244" h="2312" extrusionOk="0">
                  <a:moveTo>
                    <a:pt x="1" y="0"/>
                  </a:moveTo>
                  <a:lnTo>
                    <a:pt x="1" y="2311"/>
                  </a:lnTo>
                  <a:lnTo>
                    <a:pt x="244" y="2311"/>
                  </a:lnTo>
                  <a:lnTo>
                    <a:pt x="244"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6"/>
            <p:cNvSpPr/>
            <p:nvPr/>
          </p:nvSpPr>
          <p:spPr>
            <a:xfrm>
              <a:off x="1882188" y="3028618"/>
              <a:ext cx="99983" cy="41315"/>
            </a:xfrm>
            <a:custGeom>
              <a:avLst/>
              <a:gdLst/>
              <a:ahLst/>
              <a:cxnLst/>
              <a:rect l="l" t="t" r="r" b="b"/>
              <a:pathLst>
                <a:path w="5595" h="2312" fill="none" extrusionOk="0">
                  <a:moveTo>
                    <a:pt x="5595" y="0"/>
                  </a:moveTo>
                  <a:lnTo>
                    <a:pt x="5473" y="0"/>
                  </a:lnTo>
                  <a:lnTo>
                    <a:pt x="3162" y="0"/>
                  </a:lnTo>
                  <a:lnTo>
                    <a:pt x="5352" y="0"/>
                  </a:lnTo>
                  <a:lnTo>
                    <a:pt x="5352" y="2311"/>
                  </a:lnTo>
                  <a:lnTo>
                    <a:pt x="0" y="2311"/>
                  </a:lnTo>
                  <a:lnTo>
                    <a:pt x="0" y="2311"/>
                  </a:lnTo>
                  <a:lnTo>
                    <a:pt x="365" y="2311"/>
                  </a:lnTo>
                  <a:lnTo>
                    <a:pt x="5595" y="2311"/>
                  </a:lnTo>
                  <a:lnTo>
                    <a:pt x="5595" y="0"/>
                  </a:lnTo>
                  <a:lnTo>
                    <a:pt x="55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6"/>
            <p:cNvSpPr/>
            <p:nvPr/>
          </p:nvSpPr>
          <p:spPr>
            <a:xfrm>
              <a:off x="1938693" y="3024275"/>
              <a:ext cx="43478" cy="4360"/>
            </a:xfrm>
            <a:custGeom>
              <a:avLst/>
              <a:gdLst/>
              <a:ahLst/>
              <a:cxnLst/>
              <a:rect l="l" t="t" r="r" b="b"/>
              <a:pathLst>
                <a:path w="2433" h="244" extrusionOk="0">
                  <a:moveTo>
                    <a:pt x="0" y="0"/>
                  </a:moveTo>
                  <a:lnTo>
                    <a:pt x="0" y="243"/>
                  </a:lnTo>
                  <a:lnTo>
                    <a:pt x="2433" y="243"/>
                  </a:lnTo>
                  <a:lnTo>
                    <a:pt x="2433"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6"/>
            <p:cNvSpPr/>
            <p:nvPr/>
          </p:nvSpPr>
          <p:spPr>
            <a:xfrm>
              <a:off x="1938693" y="3024275"/>
              <a:ext cx="43478" cy="4360"/>
            </a:xfrm>
            <a:custGeom>
              <a:avLst/>
              <a:gdLst/>
              <a:ahLst/>
              <a:cxnLst/>
              <a:rect l="l" t="t" r="r" b="b"/>
              <a:pathLst>
                <a:path w="2433" h="244" fill="none" extrusionOk="0">
                  <a:moveTo>
                    <a:pt x="2433" y="0"/>
                  </a:moveTo>
                  <a:lnTo>
                    <a:pt x="0" y="0"/>
                  </a:lnTo>
                  <a:lnTo>
                    <a:pt x="0" y="243"/>
                  </a:lnTo>
                  <a:lnTo>
                    <a:pt x="2311" y="243"/>
                  </a:lnTo>
                  <a:lnTo>
                    <a:pt x="2433" y="243"/>
                  </a:lnTo>
                  <a:lnTo>
                    <a:pt x="2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6"/>
            <p:cNvSpPr/>
            <p:nvPr/>
          </p:nvSpPr>
          <p:spPr>
            <a:xfrm>
              <a:off x="1882188" y="3069915"/>
              <a:ext cx="6540" cy="47820"/>
            </a:xfrm>
            <a:custGeom>
              <a:avLst/>
              <a:gdLst/>
              <a:ahLst/>
              <a:cxnLst/>
              <a:rect l="l" t="t" r="r" b="b"/>
              <a:pathLst>
                <a:path w="366" h="2676" extrusionOk="0">
                  <a:moveTo>
                    <a:pt x="0" y="0"/>
                  </a:moveTo>
                  <a:lnTo>
                    <a:pt x="0" y="243"/>
                  </a:lnTo>
                  <a:lnTo>
                    <a:pt x="365" y="243"/>
                  </a:lnTo>
                  <a:lnTo>
                    <a:pt x="365" y="0"/>
                  </a:lnTo>
                  <a:close/>
                  <a:moveTo>
                    <a:pt x="0" y="2554"/>
                  </a:moveTo>
                  <a:lnTo>
                    <a:pt x="0" y="2676"/>
                  </a:lnTo>
                  <a:lnTo>
                    <a:pt x="365" y="2676"/>
                  </a:lnTo>
                  <a:lnTo>
                    <a:pt x="365" y="2554"/>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6"/>
            <p:cNvSpPr/>
            <p:nvPr/>
          </p:nvSpPr>
          <p:spPr>
            <a:xfrm>
              <a:off x="1882188" y="3069915"/>
              <a:ext cx="6540" cy="47820"/>
            </a:xfrm>
            <a:custGeom>
              <a:avLst/>
              <a:gdLst/>
              <a:ahLst/>
              <a:cxnLst/>
              <a:rect l="l" t="t" r="r" b="b"/>
              <a:pathLst>
                <a:path w="366" h="2676" fill="none" extrusionOk="0">
                  <a:moveTo>
                    <a:pt x="365" y="0"/>
                  </a:moveTo>
                  <a:lnTo>
                    <a:pt x="0" y="0"/>
                  </a:lnTo>
                  <a:lnTo>
                    <a:pt x="0" y="243"/>
                  </a:lnTo>
                  <a:lnTo>
                    <a:pt x="365" y="243"/>
                  </a:lnTo>
                  <a:lnTo>
                    <a:pt x="365" y="2554"/>
                  </a:lnTo>
                  <a:lnTo>
                    <a:pt x="0" y="2554"/>
                  </a:lnTo>
                  <a:lnTo>
                    <a:pt x="0" y="2676"/>
                  </a:lnTo>
                  <a:lnTo>
                    <a:pt x="365" y="2676"/>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6"/>
            <p:cNvSpPr/>
            <p:nvPr/>
          </p:nvSpPr>
          <p:spPr>
            <a:xfrm>
              <a:off x="1888711" y="3069915"/>
              <a:ext cx="156488" cy="50000"/>
            </a:xfrm>
            <a:custGeom>
              <a:avLst/>
              <a:gdLst/>
              <a:ahLst/>
              <a:cxnLst/>
              <a:rect l="l" t="t" r="r" b="b"/>
              <a:pathLst>
                <a:path w="8757" h="2798" extrusionOk="0">
                  <a:moveTo>
                    <a:pt x="8514" y="243"/>
                  </a:moveTo>
                  <a:lnTo>
                    <a:pt x="8514" y="2554"/>
                  </a:lnTo>
                  <a:lnTo>
                    <a:pt x="244" y="2554"/>
                  </a:lnTo>
                  <a:lnTo>
                    <a:pt x="244" y="243"/>
                  </a:lnTo>
                  <a:close/>
                  <a:moveTo>
                    <a:pt x="0" y="0"/>
                  </a:moveTo>
                  <a:lnTo>
                    <a:pt x="0" y="2676"/>
                  </a:lnTo>
                  <a:lnTo>
                    <a:pt x="5230" y="2676"/>
                  </a:lnTo>
                  <a:lnTo>
                    <a:pt x="5230" y="2797"/>
                  </a:lnTo>
                  <a:lnTo>
                    <a:pt x="8757" y="2797"/>
                  </a:lnTo>
                  <a:lnTo>
                    <a:pt x="8757" y="2676"/>
                  </a:lnTo>
                  <a:lnTo>
                    <a:pt x="875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6"/>
            <p:cNvSpPr/>
            <p:nvPr/>
          </p:nvSpPr>
          <p:spPr>
            <a:xfrm>
              <a:off x="1893053" y="3074258"/>
              <a:ext cx="147803" cy="41315"/>
            </a:xfrm>
            <a:custGeom>
              <a:avLst/>
              <a:gdLst/>
              <a:ahLst/>
              <a:cxnLst/>
              <a:rect l="l" t="t" r="r" b="b"/>
              <a:pathLst>
                <a:path w="8271" h="2312" fill="none" extrusionOk="0">
                  <a:moveTo>
                    <a:pt x="1" y="2311"/>
                  </a:moveTo>
                  <a:lnTo>
                    <a:pt x="1" y="0"/>
                  </a:lnTo>
                  <a:lnTo>
                    <a:pt x="8271" y="0"/>
                  </a:lnTo>
                  <a:lnTo>
                    <a:pt x="8271" y="2311"/>
                  </a:lnTo>
                  <a:lnTo>
                    <a:pt x="1" y="23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6"/>
            <p:cNvSpPr/>
            <p:nvPr/>
          </p:nvSpPr>
          <p:spPr>
            <a:xfrm>
              <a:off x="1888711" y="3069915"/>
              <a:ext cx="156488" cy="50000"/>
            </a:xfrm>
            <a:custGeom>
              <a:avLst/>
              <a:gdLst/>
              <a:ahLst/>
              <a:cxnLst/>
              <a:rect l="l" t="t" r="r" b="b"/>
              <a:pathLst>
                <a:path w="8757" h="2798" fill="none" extrusionOk="0">
                  <a:moveTo>
                    <a:pt x="8757" y="0"/>
                  </a:moveTo>
                  <a:lnTo>
                    <a:pt x="5230" y="0"/>
                  </a:lnTo>
                  <a:lnTo>
                    <a:pt x="0" y="0"/>
                  </a:lnTo>
                  <a:lnTo>
                    <a:pt x="0" y="2676"/>
                  </a:lnTo>
                  <a:lnTo>
                    <a:pt x="5230" y="2676"/>
                  </a:lnTo>
                  <a:lnTo>
                    <a:pt x="5230" y="2797"/>
                  </a:lnTo>
                  <a:lnTo>
                    <a:pt x="8757" y="2797"/>
                  </a:lnTo>
                  <a:lnTo>
                    <a:pt x="8757" y="2676"/>
                  </a:lnTo>
                  <a:lnTo>
                    <a:pt x="87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6"/>
            <p:cNvSpPr/>
            <p:nvPr/>
          </p:nvSpPr>
          <p:spPr>
            <a:xfrm>
              <a:off x="1882188" y="3117717"/>
              <a:ext cx="99983" cy="43496"/>
            </a:xfrm>
            <a:custGeom>
              <a:avLst/>
              <a:gdLst/>
              <a:ahLst/>
              <a:cxnLst/>
              <a:rect l="l" t="t" r="r" b="b"/>
              <a:pathLst>
                <a:path w="5595" h="2434" extrusionOk="0">
                  <a:moveTo>
                    <a:pt x="0" y="1"/>
                  </a:moveTo>
                  <a:lnTo>
                    <a:pt x="0" y="244"/>
                  </a:lnTo>
                  <a:lnTo>
                    <a:pt x="5352" y="244"/>
                  </a:lnTo>
                  <a:lnTo>
                    <a:pt x="5352" y="2433"/>
                  </a:lnTo>
                  <a:lnTo>
                    <a:pt x="5595" y="2433"/>
                  </a:lnTo>
                  <a:lnTo>
                    <a:pt x="5595" y="122"/>
                  </a:lnTo>
                  <a:lnTo>
                    <a:pt x="5595"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6"/>
            <p:cNvSpPr/>
            <p:nvPr/>
          </p:nvSpPr>
          <p:spPr>
            <a:xfrm>
              <a:off x="1882188" y="3117717"/>
              <a:ext cx="99983" cy="43496"/>
            </a:xfrm>
            <a:custGeom>
              <a:avLst/>
              <a:gdLst/>
              <a:ahLst/>
              <a:cxnLst/>
              <a:rect l="l" t="t" r="r" b="b"/>
              <a:pathLst>
                <a:path w="5595" h="2434" fill="none" extrusionOk="0">
                  <a:moveTo>
                    <a:pt x="5595" y="1"/>
                  </a:moveTo>
                  <a:lnTo>
                    <a:pt x="365" y="1"/>
                  </a:lnTo>
                  <a:lnTo>
                    <a:pt x="0" y="1"/>
                  </a:lnTo>
                  <a:lnTo>
                    <a:pt x="0" y="244"/>
                  </a:lnTo>
                  <a:lnTo>
                    <a:pt x="5352" y="244"/>
                  </a:lnTo>
                  <a:lnTo>
                    <a:pt x="5352" y="2433"/>
                  </a:lnTo>
                  <a:lnTo>
                    <a:pt x="5595" y="2433"/>
                  </a:lnTo>
                  <a:lnTo>
                    <a:pt x="5595" y="122"/>
                  </a:lnTo>
                  <a:lnTo>
                    <a:pt x="55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6"/>
            <p:cNvSpPr/>
            <p:nvPr/>
          </p:nvSpPr>
          <p:spPr>
            <a:xfrm>
              <a:off x="2040838" y="3165538"/>
              <a:ext cx="2198" cy="41315"/>
            </a:xfrm>
            <a:custGeom>
              <a:avLst/>
              <a:gdLst/>
              <a:ahLst/>
              <a:cxnLst/>
              <a:rect l="l" t="t" r="r" b="b"/>
              <a:pathLst>
                <a:path w="123" h="2312" extrusionOk="0">
                  <a:moveTo>
                    <a:pt x="1" y="0"/>
                  </a:moveTo>
                  <a:lnTo>
                    <a:pt x="1" y="2311"/>
                  </a:lnTo>
                  <a:lnTo>
                    <a:pt x="122" y="2311"/>
                  </a:lnTo>
                  <a:lnTo>
                    <a:pt x="122"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6"/>
            <p:cNvSpPr/>
            <p:nvPr/>
          </p:nvSpPr>
          <p:spPr>
            <a:xfrm>
              <a:off x="1938693" y="3165538"/>
              <a:ext cx="104343" cy="41315"/>
            </a:xfrm>
            <a:custGeom>
              <a:avLst/>
              <a:gdLst/>
              <a:ahLst/>
              <a:cxnLst/>
              <a:rect l="l" t="t" r="r" b="b"/>
              <a:pathLst>
                <a:path w="5839" h="2312" fill="none" extrusionOk="0">
                  <a:moveTo>
                    <a:pt x="5838" y="0"/>
                  </a:moveTo>
                  <a:lnTo>
                    <a:pt x="5838" y="0"/>
                  </a:lnTo>
                  <a:lnTo>
                    <a:pt x="2311" y="0"/>
                  </a:lnTo>
                  <a:lnTo>
                    <a:pt x="0" y="0"/>
                  </a:lnTo>
                  <a:lnTo>
                    <a:pt x="5717" y="0"/>
                  </a:lnTo>
                  <a:lnTo>
                    <a:pt x="5717" y="2311"/>
                  </a:lnTo>
                  <a:lnTo>
                    <a:pt x="5838" y="2311"/>
                  </a:lnTo>
                  <a:lnTo>
                    <a:pt x="58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6"/>
            <p:cNvSpPr/>
            <p:nvPr/>
          </p:nvSpPr>
          <p:spPr>
            <a:xfrm>
              <a:off x="1982153" y="3161195"/>
              <a:ext cx="60883" cy="4360"/>
            </a:xfrm>
            <a:custGeom>
              <a:avLst/>
              <a:gdLst/>
              <a:ahLst/>
              <a:cxnLst/>
              <a:rect l="l" t="t" r="r" b="b"/>
              <a:pathLst>
                <a:path w="3407" h="244" extrusionOk="0">
                  <a:moveTo>
                    <a:pt x="1" y="0"/>
                  </a:moveTo>
                  <a:lnTo>
                    <a:pt x="1" y="243"/>
                  </a:lnTo>
                  <a:lnTo>
                    <a:pt x="3406" y="243"/>
                  </a:lnTo>
                  <a:lnTo>
                    <a:pt x="3406"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6"/>
            <p:cNvSpPr/>
            <p:nvPr/>
          </p:nvSpPr>
          <p:spPr>
            <a:xfrm>
              <a:off x="1979991" y="3161195"/>
              <a:ext cx="63045" cy="4360"/>
            </a:xfrm>
            <a:custGeom>
              <a:avLst/>
              <a:gdLst/>
              <a:ahLst/>
              <a:cxnLst/>
              <a:rect l="l" t="t" r="r" b="b"/>
              <a:pathLst>
                <a:path w="3528" h="244" fill="none" extrusionOk="0">
                  <a:moveTo>
                    <a:pt x="3527" y="0"/>
                  </a:moveTo>
                  <a:lnTo>
                    <a:pt x="243" y="0"/>
                  </a:lnTo>
                  <a:lnTo>
                    <a:pt x="122" y="0"/>
                  </a:lnTo>
                  <a:lnTo>
                    <a:pt x="122" y="243"/>
                  </a:lnTo>
                  <a:lnTo>
                    <a:pt x="0" y="243"/>
                  </a:lnTo>
                  <a:lnTo>
                    <a:pt x="0" y="243"/>
                  </a:lnTo>
                  <a:lnTo>
                    <a:pt x="3527" y="243"/>
                  </a:lnTo>
                  <a:lnTo>
                    <a:pt x="35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6"/>
            <p:cNvSpPr/>
            <p:nvPr/>
          </p:nvSpPr>
          <p:spPr>
            <a:xfrm>
              <a:off x="1982153" y="3206835"/>
              <a:ext cx="60883" cy="4360"/>
            </a:xfrm>
            <a:custGeom>
              <a:avLst/>
              <a:gdLst/>
              <a:ahLst/>
              <a:cxnLst/>
              <a:rect l="l" t="t" r="r" b="b"/>
              <a:pathLst>
                <a:path w="3407" h="244" extrusionOk="0">
                  <a:moveTo>
                    <a:pt x="1" y="0"/>
                  </a:moveTo>
                  <a:lnTo>
                    <a:pt x="1" y="243"/>
                  </a:lnTo>
                  <a:lnTo>
                    <a:pt x="3406" y="243"/>
                  </a:lnTo>
                  <a:lnTo>
                    <a:pt x="3406"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6"/>
            <p:cNvSpPr/>
            <p:nvPr/>
          </p:nvSpPr>
          <p:spPr>
            <a:xfrm>
              <a:off x="1982153" y="3206835"/>
              <a:ext cx="60883" cy="4360"/>
            </a:xfrm>
            <a:custGeom>
              <a:avLst/>
              <a:gdLst/>
              <a:ahLst/>
              <a:cxnLst/>
              <a:rect l="l" t="t" r="r" b="b"/>
              <a:pathLst>
                <a:path w="3407" h="244" fill="none" extrusionOk="0">
                  <a:moveTo>
                    <a:pt x="3406" y="0"/>
                  </a:moveTo>
                  <a:lnTo>
                    <a:pt x="3285" y="0"/>
                  </a:lnTo>
                  <a:lnTo>
                    <a:pt x="1" y="0"/>
                  </a:lnTo>
                  <a:lnTo>
                    <a:pt x="1" y="243"/>
                  </a:lnTo>
                  <a:lnTo>
                    <a:pt x="1" y="243"/>
                  </a:lnTo>
                  <a:lnTo>
                    <a:pt x="3406" y="243"/>
                  </a:lnTo>
                  <a:lnTo>
                    <a:pt x="3406" y="243"/>
                  </a:lnTo>
                  <a:lnTo>
                    <a:pt x="34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6"/>
            <p:cNvSpPr/>
            <p:nvPr/>
          </p:nvSpPr>
          <p:spPr>
            <a:xfrm>
              <a:off x="1938693" y="3161195"/>
              <a:ext cx="43478" cy="4360"/>
            </a:xfrm>
            <a:custGeom>
              <a:avLst/>
              <a:gdLst/>
              <a:ahLst/>
              <a:cxnLst/>
              <a:rect l="l" t="t" r="r" b="b"/>
              <a:pathLst>
                <a:path w="2433" h="244" extrusionOk="0">
                  <a:moveTo>
                    <a:pt x="0" y="0"/>
                  </a:moveTo>
                  <a:lnTo>
                    <a:pt x="0" y="243"/>
                  </a:lnTo>
                  <a:lnTo>
                    <a:pt x="2433" y="243"/>
                  </a:lnTo>
                  <a:lnTo>
                    <a:pt x="2433"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6"/>
            <p:cNvSpPr/>
            <p:nvPr/>
          </p:nvSpPr>
          <p:spPr>
            <a:xfrm>
              <a:off x="1938693" y="3161195"/>
              <a:ext cx="43478" cy="4360"/>
            </a:xfrm>
            <a:custGeom>
              <a:avLst/>
              <a:gdLst/>
              <a:ahLst/>
              <a:cxnLst/>
              <a:rect l="l" t="t" r="r" b="b"/>
              <a:pathLst>
                <a:path w="2433" h="244" fill="none" extrusionOk="0">
                  <a:moveTo>
                    <a:pt x="2433" y="0"/>
                  </a:moveTo>
                  <a:lnTo>
                    <a:pt x="2433" y="0"/>
                  </a:lnTo>
                  <a:lnTo>
                    <a:pt x="2190" y="0"/>
                  </a:lnTo>
                  <a:lnTo>
                    <a:pt x="0" y="0"/>
                  </a:lnTo>
                  <a:lnTo>
                    <a:pt x="0" y="243"/>
                  </a:lnTo>
                  <a:lnTo>
                    <a:pt x="2311" y="243"/>
                  </a:lnTo>
                  <a:lnTo>
                    <a:pt x="2311" y="243"/>
                  </a:lnTo>
                  <a:lnTo>
                    <a:pt x="2433" y="243"/>
                  </a:lnTo>
                  <a:lnTo>
                    <a:pt x="2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6"/>
            <p:cNvSpPr/>
            <p:nvPr/>
          </p:nvSpPr>
          <p:spPr>
            <a:xfrm>
              <a:off x="1938693" y="3211178"/>
              <a:ext cx="43478" cy="23928"/>
            </a:xfrm>
            <a:custGeom>
              <a:avLst/>
              <a:gdLst/>
              <a:ahLst/>
              <a:cxnLst/>
              <a:rect l="l" t="t" r="r" b="b"/>
              <a:pathLst>
                <a:path w="2433" h="1339" extrusionOk="0">
                  <a:moveTo>
                    <a:pt x="2190" y="0"/>
                  </a:moveTo>
                  <a:lnTo>
                    <a:pt x="2190" y="1095"/>
                  </a:lnTo>
                  <a:lnTo>
                    <a:pt x="0" y="1095"/>
                  </a:lnTo>
                  <a:lnTo>
                    <a:pt x="0" y="1338"/>
                  </a:lnTo>
                  <a:lnTo>
                    <a:pt x="2433" y="1338"/>
                  </a:lnTo>
                  <a:lnTo>
                    <a:pt x="2433"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6"/>
            <p:cNvSpPr/>
            <p:nvPr/>
          </p:nvSpPr>
          <p:spPr>
            <a:xfrm>
              <a:off x="1938693" y="3211178"/>
              <a:ext cx="43478" cy="23928"/>
            </a:xfrm>
            <a:custGeom>
              <a:avLst/>
              <a:gdLst/>
              <a:ahLst/>
              <a:cxnLst/>
              <a:rect l="l" t="t" r="r" b="b"/>
              <a:pathLst>
                <a:path w="2433" h="1339" fill="none" extrusionOk="0">
                  <a:moveTo>
                    <a:pt x="2433" y="0"/>
                  </a:moveTo>
                  <a:lnTo>
                    <a:pt x="2311" y="0"/>
                  </a:lnTo>
                  <a:lnTo>
                    <a:pt x="0" y="0"/>
                  </a:lnTo>
                  <a:lnTo>
                    <a:pt x="2190" y="0"/>
                  </a:lnTo>
                  <a:lnTo>
                    <a:pt x="2190" y="1095"/>
                  </a:lnTo>
                  <a:lnTo>
                    <a:pt x="0" y="1095"/>
                  </a:lnTo>
                  <a:lnTo>
                    <a:pt x="0" y="1338"/>
                  </a:lnTo>
                  <a:lnTo>
                    <a:pt x="2311" y="1338"/>
                  </a:lnTo>
                  <a:lnTo>
                    <a:pt x="2433" y="1338"/>
                  </a:lnTo>
                  <a:lnTo>
                    <a:pt x="2433" y="0"/>
                  </a:lnTo>
                  <a:lnTo>
                    <a:pt x="2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6"/>
            <p:cNvSpPr/>
            <p:nvPr/>
          </p:nvSpPr>
          <p:spPr>
            <a:xfrm>
              <a:off x="1938693" y="3206835"/>
              <a:ext cx="43478" cy="4360"/>
            </a:xfrm>
            <a:custGeom>
              <a:avLst/>
              <a:gdLst/>
              <a:ahLst/>
              <a:cxnLst/>
              <a:rect l="l" t="t" r="r" b="b"/>
              <a:pathLst>
                <a:path w="2433" h="244" extrusionOk="0">
                  <a:moveTo>
                    <a:pt x="0" y="0"/>
                  </a:moveTo>
                  <a:lnTo>
                    <a:pt x="0" y="243"/>
                  </a:lnTo>
                  <a:lnTo>
                    <a:pt x="2433" y="243"/>
                  </a:lnTo>
                  <a:lnTo>
                    <a:pt x="2433"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6"/>
            <p:cNvSpPr/>
            <p:nvPr/>
          </p:nvSpPr>
          <p:spPr>
            <a:xfrm>
              <a:off x="1938693" y="3206835"/>
              <a:ext cx="43478" cy="4360"/>
            </a:xfrm>
            <a:custGeom>
              <a:avLst/>
              <a:gdLst/>
              <a:ahLst/>
              <a:cxnLst/>
              <a:rect l="l" t="t" r="r" b="b"/>
              <a:pathLst>
                <a:path w="2433" h="244" fill="none" extrusionOk="0">
                  <a:moveTo>
                    <a:pt x="2433" y="0"/>
                  </a:moveTo>
                  <a:lnTo>
                    <a:pt x="0" y="0"/>
                  </a:lnTo>
                  <a:lnTo>
                    <a:pt x="0" y="243"/>
                  </a:lnTo>
                  <a:lnTo>
                    <a:pt x="2311" y="243"/>
                  </a:lnTo>
                  <a:lnTo>
                    <a:pt x="2433" y="243"/>
                  </a:lnTo>
                  <a:lnTo>
                    <a:pt x="2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6"/>
            <p:cNvSpPr/>
            <p:nvPr/>
          </p:nvSpPr>
          <p:spPr>
            <a:xfrm>
              <a:off x="2034316" y="3252475"/>
              <a:ext cx="8721" cy="43478"/>
            </a:xfrm>
            <a:custGeom>
              <a:avLst/>
              <a:gdLst/>
              <a:ahLst/>
              <a:cxnLst/>
              <a:rect l="l" t="t" r="r" b="b"/>
              <a:pathLst>
                <a:path w="488" h="2433" extrusionOk="0">
                  <a:moveTo>
                    <a:pt x="1" y="0"/>
                  </a:moveTo>
                  <a:lnTo>
                    <a:pt x="1" y="243"/>
                  </a:lnTo>
                  <a:lnTo>
                    <a:pt x="1" y="2068"/>
                  </a:lnTo>
                  <a:lnTo>
                    <a:pt x="1" y="2433"/>
                  </a:lnTo>
                  <a:lnTo>
                    <a:pt x="244" y="2433"/>
                  </a:lnTo>
                  <a:lnTo>
                    <a:pt x="244" y="243"/>
                  </a:lnTo>
                  <a:lnTo>
                    <a:pt x="366" y="243"/>
                  </a:lnTo>
                  <a:lnTo>
                    <a:pt x="366" y="2433"/>
                  </a:lnTo>
                  <a:lnTo>
                    <a:pt x="487" y="2433"/>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6"/>
            <p:cNvSpPr/>
            <p:nvPr/>
          </p:nvSpPr>
          <p:spPr>
            <a:xfrm>
              <a:off x="2034316" y="3252475"/>
              <a:ext cx="8721" cy="50000"/>
            </a:xfrm>
            <a:custGeom>
              <a:avLst/>
              <a:gdLst/>
              <a:ahLst/>
              <a:cxnLst/>
              <a:rect l="l" t="t" r="r" b="b"/>
              <a:pathLst>
                <a:path w="488" h="2798" fill="none" extrusionOk="0">
                  <a:moveTo>
                    <a:pt x="487" y="0"/>
                  </a:moveTo>
                  <a:lnTo>
                    <a:pt x="1" y="0"/>
                  </a:lnTo>
                  <a:lnTo>
                    <a:pt x="1" y="243"/>
                  </a:lnTo>
                  <a:lnTo>
                    <a:pt x="1" y="2068"/>
                  </a:lnTo>
                  <a:lnTo>
                    <a:pt x="1" y="2797"/>
                  </a:lnTo>
                  <a:lnTo>
                    <a:pt x="1" y="2433"/>
                  </a:lnTo>
                  <a:lnTo>
                    <a:pt x="122" y="2433"/>
                  </a:lnTo>
                  <a:lnTo>
                    <a:pt x="244" y="2433"/>
                  </a:lnTo>
                  <a:lnTo>
                    <a:pt x="244" y="243"/>
                  </a:lnTo>
                  <a:lnTo>
                    <a:pt x="366" y="243"/>
                  </a:lnTo>
                  <a:lnTo>
                    <a:pt x="366" y="2433"/>
                  </a:lnTo>
                  <a:lnTo>
                    <a:pt x="487" y="2433"/>
                  </a:lnTo>
                  <a:lnTo>
                    <a:pt x="48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6"/>
            <p:cNvSpPr/>
            <p:nvPr/>
          </p:nvSpPr>
          <p:spPr>
            <a:xfrm>
              <a:off x="2034316" y="3302458"/>
              <a:ext cx="8721" cy="43478"/>
            </a:xfrm>
            <a:custGeom>
              <a:avLst/>
              <a:gdLst/>
              <a:ahLst/>
              <a:cxnLst/>
              <a:rect l="l" t="t" r="r" b="b"/>
              <a:pathLst>
                <a:path w="488" h="2433" extrusionOk="0">
                  <a:moveTo>
                    <a:pt x="1" y="0"/>
                  </a:moveTo>
                  <a:lnTo>
                    <a:pt x="1" y="2433"/>
                  </a:lnTo>
                  <a:lnTo>
                    <a:pt x="487" y="2433"/>
                  </a:lnTo>
                  <a:lnTo>
                    <a:pt x="487" y="2190"/>
                  </a:lnTo>
                  <a:lnTo>
                    <a:pt x="244" y="2190"/>
                  </a:lnTo>
                  <a:lnTo>
                    <a:pt x="244"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6"/>
            <p:cNvSpPr/>
            <p:nvPr/>
          </p:nvSpPr>
          <p:spPr>
            <a:xfrm>
              <a:off x="2034316" y="3295935"/>
              <a:ext cx="8721" cy="50000"/>
            </a:xfrm>
            <a:custGeom>
              <a:avLst/>
              <a:gdLst/>
              <a:ahLst/>
              <a:cxnLst/>
              <a:rect l="l" t="t" r="r" b="b"/>
              <a:pathLst>
                <a:path w="488" h="2798" fill="none" extrusionOk="0">
                  <a:moveTo>
                    <a:pt x="1" y="1"/>
                  </a:moveTo>
                  <a:lnTo>
                    <a:pt x="1" y="1"/>
                  </a:lnTo>
                  <a:lnTo>
                    <a:pt x="1" y="365"/>
                  </a:lnTo>
                  <a:lnTo>
                    <a:pt x="1" y="2798"/>
                  </a:lnTo>
                  <a:lnTo>
                    <a:pt x="1" y="2798"/>
                  </a:lnTo>
                  <a:lnTo>
                    <a:pt x="122" y="2798"/>
                  </a:lnTo>
                  <a:lnTo>
                    <a:pt x="487" y="2798"/>
                  </a:lnTo>
                  <a:lnTo>
                    <a:pt x="487" y="2555"/>
                  </a:lnTo>
                  <a:lnTo>
                    <a:pt x="244" y="2555"/>
                  </a:lnTo>
                  <a:lnTo>
                    <a:pt x="244" y="365"/>
                  </a:lnTo>
                  <a:lnTo>
                    <a:pt x="487" y="365"/>
                  </a:lnTo>
                  <a:lnTo>
                    <a:pt x="487" y="365"/>
                  </a:lnTo>
                  <a:lnTo>
                    <a:pt x="1" y="36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6"/>
            <p:cNvSpPr/>
            <p:nvPr/>
          </p:nvSpPr>
          <p:spPr>
            <a:xfrm>
              <a:off x="2034316" y="3295935"/>
              <a:ext cx="8721" cy="6540"/>
            </a:xfrm>
            <a:custGeom>
              <a:avLst/>
              <a:gdLst/>
              <a:ahLst/>
              <a:cxnLst/>
              <a:rect l="l" t="t" r="r" b="b"/>
              <a:pathLst>
                <a:path w="488" h="366" extrusionOk="0">
                  <a:moveTo>
                    <a:pt x="1" y="1"/>
                  </a:moveTo>
                  <a:lnTo>
                    <a:pt x="1" y="365"/>
                  </a:lnTo>
                  <a:lnTo>
                    <a:pt x="487" y="365"/>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6"/>
            <p:cNvSpPr/>
            <p:nvPr/>
          </p:nvSpPr>
          <p:spPr>
            <a:xfrm>
              <a:off x="2034316" y="3295935"/>
              <a:ext cx="8721" cy="6540"/>
            </a:xfrm>
            <a:custGeom>
              <a:avLst/>
              <a:gdLst/>
              <a:ahLst/>
              <a:cxnLst/>
              <a:rect l="l" t="t" r="r" b="b"/>
              <a:pathLst>
                <a:path w="488" h="366" fill="none" extrusionOk="0">
                  <a:moveTo>
                    <a:pt x="487" y="1"/>
                  </a:moveTo>
                  <a:lnTo>
                    <a:pt x="366" y="1"/>
                  </a:lnTo>
                  <a:lnTo>
                    <a:pt x="244" y="1"/>
                  </a:lnTo>
                  <a:lnTo>
                    <a:pt x="122" y="1"/>
                  </a:lnTo>
                  <a:lnTo>
                    <a:pt x="1" y="1"/>
                  </a:lnTo>
                  <a:lnTo>
                    <a:pt x="1" y="365"/>
                  </a:lnTo>
                  <a:lnTo>
                    <a:pt x="487" y="365"/>
                  </a:lnTo>
                  <a:lnTo>
                    <a:pt x="487" y="365"/>
                  </a:lnTo>
                  <a:lnTo>
                    <a:pt x="4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6"/>
            <p:cNvSpPr/>
            <p:nvPr/>
          </p:nvSpPr>
          <p:spPr>
            <a:xfrm>
              <a:off x="2043018" y="3341575"/>
              <a:ext cx="18" cy="45658"/>
            </a:xfrm>
            <a:custGeom>
              <a:avLst/>
              <a:gdLst/>
              <a:ahLst/>
              <a:cxnLst/>
              <a:rect l="l" t="t" r="r" b="b"/>
              <a:pathLst>
                <a:path w="1" h="2555" extrusionOk="0">
                  <a:moveTo>
                    <a:pt x="0" y="1"/>
                  </a:moveTo>
                  <a:lnTo>
                    <a:pt x="0" y="1"/>
                  </a:lnTo>
                  <a:lnTo>
                    <a:pt x="0" y="244"/>
                  </a:lnTo>
                  <a:lnTo>
                    <a:pt x="0" y="2555"/>
                  </a:lnTo>
                  <a:lnTo>
                    <a:pt x="0" y="2555"/>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6"/>
            <p:cNvSpPr/>
            <p:nvPr/>
          </p:nvSpPr>
          <p:spPr>
            <a:xfrm>
              <a:off x="2043018" y="3341575"/>
              <a:ext cx="18" cy="45658"/>
            </a:xfrm>
            <a:custGeom>
              <a:avLst/>
              <a:gdLst/>
              <a:ahLst/>
              <a:cxnLst/>
              <a:rect l="l" t="t" r="r" b="b"/>
              <a:pathLst>
                <a:path w="1" h="2555" fill="none" extrusionOk="0">
                  <a:moveTo>
                    <a:pt x="0" y="1"/>
                  </a:moveTo>
                  <a:lnTo>
                    <a:pt x="0" y="1"/>
                  </a:lnTo>
                  <a:lnTo>
                    <a:pt x="0" y="244"/>
                  </a:lnTo>
                  <a:lnTo>
                    <a:pt x="0" y="2555"/>
                  </a:lnTo>
                  <a:lnTo>
                    <a:pt x="0" y="2555"/>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6"/>
            <p:cNvSpPr/>
            <p:nvPr/>
          </p:nvSpPr>
          <p:spPr>
            <a:xfrm>
              <a:off x="2043018" y="3341575"/>
              <a:ext cx="18" cy="4360"/>
            </a:xfrm>
            <a:custGeom>
              <a:avLst/>
              <a:gdLst/>
              <a:ahLst/>
              <a:cxnLst/>
              <a:rect l="l" t="t" r="r" b="b"/>
              <a:pathLst>
                <a:path w="1" h="244" extrusionOk="0">
                  <a:moveTo>
                    <a:pt x="0" y="1"/>
                  </a:moveTo>
                  <a:lnTo>
                    <a:pt x="0" y="1"/>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6"/>
            <p:cNvSpPr/>
            <p:nvPr/>
          </p:nvSpPr>
          <p:spPr>
            <a:xfrm>
              <a:off x="2043018" y="3341575"/>
              <a:ext cx="18" cy="4360"/>
            </a:xfrm>
            <a:custGeom>
              <a:avLst/>
              <a:gdLst/>
              <a:ahLst/>
              <a:cxnLst/>
              <a:rect l="l" t="t" r="r" b="b"/>
              <a:pathLst>
                <a:path w="1" h="244" fill="none" extrusionOk="0">
                  <a:moveTo>
                    <a:pt x="0" y="1"/>
                  </a:moveTo>
                  <a:lnTo>
                    <a:pt x="0" y="1"/>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6"/>
            <p:cNvSpPr/>
            <p:nvPr/>
          </p:nvSpPr>
          <p:spPr>
            <a:xfrm>
              <a:off x="2034316" y="3387215"/>
              <a:ext cx="8721" cy="47838"/>
            </a:xfrm>
            <a:custGeom>
              <a:avLst/>
              <a:gdLst/>
              <a:ahLst/>
              <a:cxnLst/>
              <a:rect l="l" t="t" r="r" b="b"/>
              <a:pathLst>
                <a:path w="488" h="2677" extrusionOk="0">
                  <a:moveTo>
                    <a:pt x="1" y="1"/>
                  </a:moveTo>
                  <a:lnTo>
                    <a:pt x="1" y="2676"/>
                  </a:lnTo>
                  <a:lnTo>
                    <a:pt x="487" y="2676"/>
                  </a:lnTo>
                  <a:lnTo>
                    <a:pt x="487" y="2555"/>
                  </a:lnTo>
                  <a:lnTo>
                    <a:pt x="487" y="2433"/>
                  </a:lnTo>
                  <a:lnTo>
                    <a:pt x="244" y="2433"/>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6"/>
            <p:cNvSpPr/>
            <p:nvPr/>
          </p:nvSpPr>
          <p:spPr>
            <a:xfrm>
              <a:off x="2034316" y="3387215"/>
              <a:ext cx="8721" cy="47838"/>
            </a:xfrm>
            <a:custGeom>
              <a:avLst/>
              <a:gdLst/>
              <a:ahLst/>
              <a:cxnLst/>
              <a:rect l="l" t="t" r="r" b="b"/>
              <a:pathLst>
                <a:path w="488" h="2677" fill="none" extrusionOk="0">
                  <a:moveTo>
                    <a:pt x="1" y="1"/>
                  </a:moveTo>
                  <a:lnTo>
                    <a:pt x="1" y="2676"/>
                  </a:lnTo>
                  <a:lnTo>
                    <a:pt x="1" y="2676"/>
                  </a:lnTo>
                  <a:lnTo>
                    <a:pt x="122" y="2676"/>
                  </a:lnTo>
                  <a:lnTo>
                    <a:pt x="487" y="2676"/>
                  </a:lnTo>
                  <a:lnTo>
                    <a:pt x="487" y="2555"/>
                  </a:lnTo>
                  <a:lnTo>
                    <a:pt x="487" y="2555"/>
                  </a:lnTo>
                  <a:lnTo>
                    <a:pt x="487" y="2433"/>
                  </a:lnTo>
                  <a:lnTo>
                    <a:pt x="244" y="2433"/>
                  </a:lnTo>
                  <a:lnTo>
                    <a:pt x="244" y="244"/>
                  </a:lnTo>
                  <a:lnTo>
                    <a:pt x="487" y="244"/>
                  </a:lnTo>
                  <a:lnTo>
                    <a:pt x="487" y="1"/>
                  </a:lnTo>
                  <a:lnTo>
                    <a:pt x="487" y="1"/>
                  </a:lnTo>
                  <a:lnTo>
                    <a:pt x="487" y="1"/>
                  </a:lnTo>
                  <a:lnTo>
                    <a:pt x="487" y="1"/>
                  </a:lnTo>
                  <a:lnTo>
                    <a:pt x="122"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6"/>
            <p:cNvSpPr/>
            <p:nvPr/>
          </p:nvSpPr>
          <p:spPr>
            <a:xfrm>
              <a:off x="2043018" y="3387215"/>
              <a:ext cx="18" cy="4360"/>
            </a:xfrm>
            <a:custGeom>
              <a:avLst/>
              <a:gdLst/>
              <a:ahLst/>
              <a:cxnLst/>
              <a:rect l="l" t="t" r="r" b="b"/>
              <a:pathLst>
                <a:path w="1" h="244" extrusionOk="0">
                  <a:moveTo>
                    <a:pt x="0" y="1"/>
                  </a:moveTo>
                  <a:lnTo>
                    <a:pt x="0" y="1"/>
                  </a:lnTo>
                  <a:lnTo>
                    <a:pt x="0" y="244"/>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6"/>
            <p:cNvSpPr/>
            <p:nvPr/>
          </p:nvSpPr>
          <p:spPr>
            <a:xfrm>
              <a:off x="2043018" y="3387215"/>
              <a:ext cx="18" cy="4360"/>
            </a:xfrm>
            <a:custGeom>
              <a:avLst/>
              <a:gdLst/>
              <a:ahLst/>
              <a:cxnLst/>
              <a:rect l="l" t="t" r="r" b="b"/>
              <a:pathLst>
                <a:path w="1" h="244" fill="none" extrusionOk="0">
                  <a:moveTo>
                    <a:pt x="0" y="1"/>
                  </a:moveTo>
                  <a:lnTo>
                    <a:pt x="0" y="1"/>
                  </a:lnTo>
                  <a:lnTo>
                    <a:pt x="0" y="244"/>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6"/>
            <p:cNvSpPr/>
            <p:nvPr/>
          </p:nvSpPr>
          <p:spPr>
            <a:xfrm>
              <a:off x="2043018" y="3432855"/>
              <a:ext cx="18" cy="45658"/>
            </a:xfrm>
            <a:custGeom>
              <a:avLst/>
              <a:gdLst/>
              <a:ahLst/>
              <a:cxnLst/>
              <a:rect l="l" t="t" r="r" b="b"/>
              <a:pathLst>
                <a:path w="1" h="2555" extrusionOk="0">
                  <a:moveTo>
                    <a:pt x="0" y="1"/>
                  </a:moveTo>
                  <a:lnTo>
                    <a:pt x="0" y="1"/>
                  </a:lnTo>
                  <a:lnTo>
                    <a:pt x="0" y="122"/>
                  </a:lnTo>
                  <a:lnTo>
                    <a:pt x="0" y="2555"/>
                  </a:lnTo>
                  <a:lnTo>
                    <a:pt x="0" y="2555"/>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6"/>
            <p:cNvSpPr/>
            <p:nvPr/>
          </p:nvSpPr>
          <p:spPr>
            <a:xfrm>
              <a:off x="2043018" y="3432855"/>
              <a:ext cx="18" cy="45658"/>
            </a:xfrm>
            <a:custGeom>
              <a:avLst/>
              <a:gdLst/>
              <a:ahLst/>
              <a:cxnLst/>
              <a:rect l="l" t="t" r="r" b="b"/>
              <a:pathLst>
                <a:path w="1" h="2555" fill="none" extrusionOk="0">
                  <a:moveTo>
                    <a:pt x="0" y="1"/>
                  </a:moveTo>
                  <a:lnTo>
                    <a:pt x="0" y="1"/>
                  </a:lnTo>
                  <a:lnTo>
                    <a:pt x="0" y="122"/>
                  </a:lnTo>
                  <a:lnTo>
                    <a:pt x="0" y="2555"/>
                  </a:lnTo>
                  <a:lnTo>
                    <a:pt x="0" y="255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6"/>
            <p:cNvSpPr/>
            <p:nvPr/>
          </p:nvSpPr>
          <p:spPr>
            <a:xfrm>
              <a:off x="2034316" y="3478495"/>
              <a:ext cx="8721" cy="50000"/>
            </a:xfrm>
            <a:custGeom>
              <a:avLst/>
              <a:gdLst/>
              <a:ahLst/>
              <a:cxnLst/>
              <a:rect l="l" t="t" r="r" b="b"/>
              <a:pathLst>
                <a:path w="488" h="2798" extrusionOk="0">
                  <a:moveTo>
                    <a:pt x="1" y="1"/>
                  </a:moveTo>
                  <a:lnTo>
                    <a:pt x="1" y="2798"/>
                  </a:lnTo>
                  <a:lnTo>
                    <a:pt x="487" y="2798"/>
                  </a:lnTo>
                  <a:lnTo>
                    <a:pt x="487" y="2555"/>
                  </a:lnTo>
                  <a:lnTo>
                    <a:pt x="244" y="2555"/>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6"/>
            <p:cNvSpPr/>
            <p:nvPr/>
          </p:nvSpPr>
          <p:spPr>
            <a:xfrm>
              <a:off x="2034316" y="3478495"/>
              <a:ext cx="8721" cy="50000"/>
            </a:xfrm>
            <a:custGeom>
              <a:avLst/>
              <a:gdLst/>
              <a:ahLst/>
              <a:cxnLst/>
              <a:rect l="l" t="t" r="r" b="b"/>
              <a:pathLst>
                <a:path w="488" h="2798" fill="none" extrusionOk="0">
                  <a:moveTo>
                    <a:pt x="487" y="1"/>
                  </a:moveTo>
                  <a:lnTo>
                    <a:pt x="487" y="1"/>
                  </a:lnTo>
                  <a:lnTo>
                    <a:pt x="122" y="1"/>
                  </a:lnTo>
                  <a:lnTo>
                    <a:pt x="1" y="1"/>
                  </a:lnTo>
                  <a:lnTo>
                    <a:pt x="1" y="1"/>
                  </a:lnTo>
                  <a:lnTo>
                    <a:pt x="1" y="2798"/>
                  </a:lnTo>
                  <a:lnTo>
                    <a:pt x="1" y="2798"/>
                  </a:lnTo>
                  <a:lnTo>
                    <a:pt x="122" y="2798"/>
                  </a:lnTo>
                  <a:lnTo>
                    <a:pt x="487" y="2798"/>
                  </a:lnTo>
                  <a:lnTo>
                    <a:pt x="487" y="2555"/>
                  </a:lnTo>
                  <a:lnTo>
                    <a:pt x="244" y="2555"/>
                  </a:lnTo>
                  <a:lnTo>
                    <a:pt x="244" y="244"/>
                  </a:lnTo>
                  <a:lnTo>
                    <a:pt x="487" y="244"/>
                  </a:lnTo>
                  <a:lnTo>
                    <a:pt x="4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6"/>
            <p:cNvSpPr/>
            <p:nvPr/>
          </p:nvSpPr>
          <p:spPr>
            <a:xfrm>
              <a:off x="2043018" y="3524135"/>
              <a:ext cx="18" cy="43478"/>
            </a:xfrm>
            <a:custGeom>
              <a:avLst/>
              <a:gdLst/>
              <a:ahLst/>
              <a:cxnLst/>
              <a:rect l="l" t="t" r="r" b="b"/>
              <a:pathLst>
                <a:path w="1" h="2433" extrusionOk="0">
                  <a:moveTo>
                    <a:pt x="0" y="1"/>
                  </a:moveTo>
                  <a:lnTo>
                    <a:pt x="0" y="1"/>
                  </a:lnTo>
                  <a:lnTo>
                    <a:pt x="0" y="244"/>
                  </a:lnTo>
                  <a:lnTo>
                    <a:pt x="0" y="2433"/>
                  </a:lnTo>
                  <a:lnTo>
                    <a:pt x="0" y="2433"/>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6"/>
            <p:cNvSpPr/>
            <p:nvPr/>
          </p:nvSpPr>
          <p:spPr>
            <a:xfrm>
              <a:off x="2043018" y="3524135"/>
              <a:ext cx="18" cy="43478"/>
            </a:xfrm>
            <a:custGeom>
              <a:avLst/>
              <a:gdLst/>
              <a:ahLst/>
              <a:cxnLst/>
              <a:rect l="l" t="t" r="r" b="b"/>
              <a:pathLst>
                <a:path w="1" h="2433" fill="none" extrusionOk="0">
                  <a:moveTo>
                    <a:pt x="0" y="1"/>
                  </a:moveTo>
                  <a:lnTo>
                    <a:pt x="0" y="1"/>
                  </a:lnTo>
                  <a:lnTo>
                    <a:pt x="0" y="244"/>
                  </a:lnTo>
                  <a:lnTo>
                    <a:pt x="0" y="2433"/>
                  </a:lnTo>
                  <a:lnTo>
                    <a:pt x="0" y="2433"/>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6"/>
            <p:cNvSpPr/>
            <p:nvPr/>
          </p:nvSpPr>
          <p:spPr>
            <a:xfrm>
              <a:off x="2043018" y="3524135"/>
              <a:ext cx="18" cy="4360"/>
            </a:xfrm>
            <a:custGeom>
              <a:avLst/>
              <a:gdLst/>
              <a:ahLst/>
              <a:cxnLst/>
              <a:rect l="l" t="t" r="r" b="b"/>
              <a:pathLst>
                <a:path w="1" h="244" extrusionOk="0">
                  <a:moveTo>
                    <a:pt x="0" y="1"/>
                  </a:moveTo>
                  <a:lnTo>
                    <a:pt x="0" y="1"/>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6"/>
            <p:cNvSpPr/>
            <p:nvPr/>
          </p:nvSpPr>
          <p:spPr>
            <a:xfrm>
              <a:off x="2043018" y="3524135"/>
              <a:ext cx="18" cy="4360"/>
            </a:xfrm>
            <a:custGeom>
              <a:avLst/>
              <a:gdLst/>
              <a:ahLst/>
              <a:cxnLst/>
              <a:rect l="l" t="t" r="r" b="b"/>
              <a:pathLst>
                <a:path w="1" h="244" fill="none" extrusionOk="0">
                  <a:moveTo>
                    <a:pt x="0" y="1"/>
                  </a:moveTo>
                  <a:lnTo>
                    <a:pt x="0" y="1"/>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6"/>
            <p:cNvSpPr/>
            <p:nvPr/>
          </p:nvSpPr>
          <p:spPr>
            <a:xfrm>
              <a:off x="2034316" y="3567595"/>
              <a:ext cx="8721" cy="50018"/>
            </a:xfrm>
            <a:custGeom>
              <a:avLst/>
              <a:gdLst/>
              <a:ahLst/>
              <a:cxnLst/>
              <a:rect l="l" t="t" r="r" b="b"/>
              <a:pathLst>
                <a:path w="488" h="2799" extrusionOk="0">
                  <a:moveTo>
                    <a:pt x="1" y="1"/>
                  </a:moveTo>
                  <a:lnTo>
                    <a:pt x="1" y="2798"/>
                  </a:lnTo>
                  <a:lnTo>
                    <a:pt x="487" y="2798"/>
                  </a:lnTo>
                  <a:lnTo>
                    <a:pt x="487" y="2555"/>
                  </a:lnTo>
                  <a:lnTo>
                    <a:pt x="244" y="2555"/>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6"/>
            <p:cNvSpPr/>
            <p:nvPr/>
          </p:nvSpPr>
          <p:spPr>
            <a:xfrm>
              <a:off x="2034316" y="3567595"/>
              <a:ext cx="8721" cy="50018"/>
            </a:xfrm>
            <a:custGeom>
              <a:avLst/>
              <a:gdLst/>
              <a:ahLst/>
              <a:cxnLst/>
              <a:rect l="l" t="t" r="r" b="b"/>
              <a:pathLst>
                <a:path w="488" h="2799" fill="none" extrusionOk="0">
                  <a:moveTo>
                    <a:pt x="1" y="1"/>
                  </a:moveTo>
                  <a:lnTo>
                    <a:pt x="1" y="2798"/>
                  </a:lnTo>
                  <a:lnTo>
                    <a:pt x="1" y="2798"/>
                  </a:lnTo>
                  <a:lnTo>
                    <a:pt x="122" y="2798"/>
                  </a:lnTo>
                  <a:lnTo>
                    <a:pt x="487" y="2798"/>
                  </a:lnTo>
                  <a:lnTo>
                    <a:pt x="487" y="2555"/>
                  </a:lnTo>
                  <a:lnTo>
                    <a:pt x="487" y="2555"/>
                  </a:lnTo>
                  <a:lnTo>
                    <a:pt x="487" y="2555"/>
                  </a:lnTo>
                  <a:lnTo>
                    <a:pt x="244" y="2555"/>
                  </a:lnTo>
                  <a:lnTo>
                    <a:pt x="244" y="244"/>
                  </a:lnTo>
                  <a:lnTo>
                    <a:pt x="487" y="244"/>
                  </a:lnTo>
                  <a:lnTo>
                    <a:pt x="487" y="1"/>
                  </a:lnTo>
                  <a:lnTo>
                    <a:pt x="487" y="1"/>
                  </a:lnTo>
                  <a:lnTo>
                    <a:pt x="487" y="1"/>
                  </a:lnTo>
                  <a:lnTo>
                    <a:pt x="487" y="1"/>
                  </a:lnTo>
                  <a:lnTo>
                    <a:pt x="122"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6"/>
            <p:cNvSpPr/>
            <p:nvPr/>
          </p:nvSpPr>
          <p:spPr>
            <a:xfrm>
              <a:off x="2043018" y="3567595"/>
              <a:ext cx="18" cy="6540"/>
            </a:xfrm>
            <a:custGeom>
              <a:avLst/>
              <a:gdLst/>
              <a:ahLst/>
              <a:cxnLst/>
              <a:rect l="l" t="t" r="r" b="b"/>
              <a:pathLst>
                <a:path w="1" h="366" extrusionOk="0">
                  <a:moveTo>
                    <a:pt x="0" y="1"/>
                  </a:moveTo>
                  <a:lnTo>
                    <a:pt x="0" y="1"/>
                  </a:lnTo>
                  <a:lnTo>
                    <a:pt x="0" y="244"/>
                  </a:lnTo>
                  <a:lnTo>
                    <a:pt x="0" y="366"/>
                  </a:lnTo>
                  <a:lnTo>
                    <a:pt x="0" y="366"/>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6"/>
            <p:cNvSpPr/>
            <p:nvPr/>
          </p:nvSpPr>
          <p:spPr>
            <a:xfrm>
              <a:off x="2043018" y="3567595"/>
              <a:ext cx="18" cy="6540"/>
            </a:xfrm>
            <a:custGeom>
              <a:avLst/>
              <a:gdLst/>
              <a:ahLst/>
              <a:cxnLst/>
              <a:rect l="l" t="t" r="r" b="b"/>
              <a:pathLst>
                <a:path w="1" h="366" fill="none" extrusionOk="0">
                  <a:moveTo>
                    <a:pt x="0" y="1"/>
                  </a:moveTo>
                  <a:lnTo>
                    <a:pt x="0" y="1"/>
                  </a:lnTo>
                  <a:lnTo>
                    <a:pt x="0" y="244"/>
                  </a:lnTo>
                  <a:lnTo>
                    <a:pt x="0" y="366"/>
                  </a:lnTo>
                  <a:lnTo>
                    <a:pt x="0" y="366"/>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6"/>
            <p:cNvSpPr/>
            <p:nvPr/>
          </p:nvSpPr>
          <p:spPr>
            <a:xfrm>
              <a:off x="2043018" y="3613235"/>
              <a:ext cx="18" cy="47838"/>
            </a:xfrm>
            <a:custGeom>
              <a:avLst/>
              <a:gdLst/>
              <a:ahLst/>
              <a:cxnLst/>
              <a:rect l="l" t="t" r="r" b="b"/>
              <a:pathLst>
                <a:path w="1" h="2677" extrusionOk="0">
                  <a:moveTo>
                    <a:pt x="0" y="1"/>
                  </a:moveTo>
                  <a:lnTo>
                    <a:pt x="0" y="1"/>
                  </a:lnTo>
                  <a:lnTo>
                    <a:pt x="0" y="244"/>
                  </a:lnTo>
                  <a:lnTo>
                    <a:pt x="0" y="2677"/>
                  </a:lnTo>
                  <a:lnTo>
                    <a:pt x="0" y="2677"/>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6"/>
            <p:cNvSpPr/>
            <p:nvPr/>
          </p:nvSpPr>
          <p:spPr>
            <a:xfrm>
              <a:off x="2043018" y="3613235"/>
              <a:ext cx="18" cy="47838"/>
            </a:xfrm>
            <a:custGeom>
              <a:avLst/>
              <a:gdLst/>
              <a:ahLst/>
              <a:cxnLst/>
              <a:rect l="l" t="t" r="r" b="b"/>
              <a:pathLst>
                <a:path w="1" h="2677" fill="none" extrusionOk="0">
                  <a:moveTo>
                    <a:pt x="0" y="1"/>
                  </a:moveTo>
                  <a:lnTo>
                    <a:pt x="0" y="1"/>
                  </a:lnTo>
                  <a:lnTo>
                    <a:pt x="0" y="244"/>
                  </a:lnTo>
                  <a:lnTo>
                    <a:pt x="0" y="2677"/>
                  </a:lnTo>
                  <a:lnTo>
                    <a:pt x="0" y="267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6"/>
            <p:cNvSpPr/>
            <p:nvPr/>
          </p:nvSpPr>
          <p:spPr>
            <a:xfrm>
              <a:off x="2034316" y="3661055"/>
              <a:ext cx="8721" cy="47838"/>
            </a:xfrm>
            <a:custGeom>
              <a:avLst/>
              <a:gdLst/>
              <a:ahLst/>
              <a:cxnLst/>
              <a:rect l="l" t="t" r="r" b="b"/>
              <a:pathLst>
                <a:path w="488" h="2677" extrusionOk="0">
                  <a:moveTo>
                    <a:pt x="1" y="1"/>
                  </a:moveTo>
                  <a:lnTo>
                    <a:pt x="1" y="2676"/>
                  </a:lnTo>
                  <a:lnTo>
                    <a:pt x="487" y="2676"/>
                  </a:lnTo>
                  <a:lnTo>
                    <a:pt x="487" y="2433"/>
                  </a:lnTo>
                  <a:lnTo>
                    <a:pt x="244" y="2433"/>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6"/>
            <p:cNvSpPr/>
            <p:nvPr/>
          </p:nvSpPr>
          <p:spPr>
            <a:xfrm>
              <a:off x="2034316" y="3661055"/>
              <a:ext cx="8721" cy="47838"/>
            </a:xfrm>
            <a:custGeom>
              <a:avLst/>
              <a:gdLst/>
              <a:ahLst/>
              <a:cxnLst/>
              <a:rect l="l" t="t" r="r" b="b"/>
              <a:pathLst>
                <a:path w="488" h="2677" fill="none" extrusionOk="0">
                  <a:moveTo>
                    <a:pt x="487" y="1"/>
                  </a:moveTo>
                  <a:lnTo>
                    <a:pt x="487" y="1"/>
                  </a:lnTo>
                  <a:lnTo>
                    <a:pt x="122" y="1"/>
                  </a:lnTo>
                  <a:lnTo>
                    <a:pt x="1" y="1"/>
                  </a:lnTo>
                  <a:lnTo>
                    <a:pt x="1" y="1"/>
                  </a:lnTo>
                  <a:lnTo>
                    <a:pt x="1" y="2676"/>
                  </a:lnTo>
                  <a:lnTo>
                    <a:pt x="1" y="2676"/>
                  </a:lnTo>
                  <a:lnTo>
                    <a:pt x="122" y="2676"/>
                  </a:lnTo>
                  <a:lnTo>
                    <a:pt x="487" y="2676"/>
                  </a:lnTo>
                  <a:lnTo>
                    <a:pt x="487" y="2433"/>
                  </a:lnTo>
                  <a:lnTo>
                    <a:pt x="244" y="2433"/>
                  </a:lnTo>
                  <a:lnTo>
                    <a:pt x="244" y="244"/>
                  </a:lnTo>
                  <a:lnTo>
                    <a:pt x="487" y="244"/>
                  </a:lnTo>
                  <a:lnTo>
                    <a:pt x="48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6"/>
            <p:cNvSpPr/>
            <p:nvPr/>
          </p:nvSpPr>
          <p:spPr>
            <a:xfrm>
              <a:off x="2043018" y="3704515"/>
              <a:ext cx="18" cy="45658"/>
            </a:xfrm>
            <a:custGeom>
              <a:avLst/>
              <a:gdLst/>
              <a:ahLst/>
              <a:cxnLst/>
              <a:rect l="l" t="t" r="r" b="b"/>
              <a:pathLst>
                <a:path w="1" h="2555" extrusionOk="0">
                  <a:moveTo>
                    <a:pt x="0" y="1"/>
                  </a:moveTo>
                  <a:lnTo>
                    <a:pt x="0" y="1"/>
                  </a:lnTo>
                  <a:lnTo>
                    <a:pt x="0" y="244"/>
                  </a:lnTo>
                  <a:lnTo>
                    <a:pt x="0" y="2555"/>
                  </a:lnTo>
                  <a:lnTo>
                    <a:pt x="0" y="2555"/>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6"/>
            <p:cNvSpPr/>
            <p:nvPr/>
          </p:nvSpPr>
          <p:spPr>
            <a:xfrm>
              <a:off x="2043018" y="3704515"/>
              <a:ext cx="18" cy="45658"/>
            </a:xfrm>
            <a:custGeom>
              <a:avLst/>
              <a:gdLst/>
              <a:ahLst/>
              <a:cxnLst/>
              <a:rect l="l" t="t" r="r" b="b"/>
              <a:pathLst>
                <a:path w="1" h="2555" fill="none" extrusionOk="0">
                  <a:moveTo>
                    <a:pt x="0" y="1"/>
                  </a:moveTo>
                  <a:lnTo>
                    <a:pt x="0" y="1"/>
                  </a:lnTo>
                  <a:lnTo>
                    <a:pt x="0" y="244"/>
                  </a:lnTo>
                  <a:lnTo>
                    <a:pt x="0" y="2555"/>
                  </a:lnTo>
                  <a:lnTo>
                    <a:pt x="0" y="2555"/>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6"/>
            <p:cNvSpPr/>
            <p:nvPr/>
          </p:nvSpPr>
          <p:spPr>
            <a:xfrm>
              <a:off x="2043018" y="3704515"/>
              <a:ext cx="18" cy="4378"/>
            </a:xfrm>
            <a:custGeom>
              <a:avLst/>
              <a:gdLst/>
              <a:ahLst/>
              <a:cxnLst/>
              <a:rect l="l" t="t" r="r" b="b"/>
              <a:pathLst>
                <a:path w="1" h="245" extrusionOk="0">
                  <a:moveTo>
                    <a:pt x="0" y="1"/>
                  </a:moveTo>
                  <a:lnTo>
                    <a:pt x="0" y="1"/>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6"/>
            <p:cNvSpPr/>
            <p:nvPr/>
          </p:nvSpPr>
          <p:spPr>
            <a:xfrm>
              <a:off x="2043018" y="3704515"/>
              <a:ext cx="18" cy="4378"/>
            </a:xfrm>
            <a:custGeom>
              <a:avLst/>
              <a:gdLst/>
              <a:ahLst/>
              <a:cxnLst/>
              <a:rect l="l" t="t" r="r" b="b"/>
              <a:pathLst>
                <a:path w="1" h="245" fill="none" extrusionOk="0">
                  <a:moveTo>
                    <a:pt x="0" y="1"/>
                  </a:moveTo>
                  <a:lnTo>
                    <a:pt x="0" y="1"/>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6"/>
            <p:cNvSpPr/>
            <p:nvPr/>
          </p:nvSpPr>
          <p:spPr>
            <a:xfrm>
              <a:off x="2034316" y="3750173"/>
              <a:ext cx="8721" cy="50000"/>
            </a:xfrm>
            <a:custGeom>
              <a:avLst/>
              <a:gdLst/>
              <a:ahLst/>
              <a:cxnLst/>
              <a:rect l="l" t="t" r="r" b="b"/>
              <a:pathLst>
                <a:path w="488" h="2798" extrusionOk="0">
                  <a:moveTo>
                    <a:pt x="1" y="0"/>
                  </a:moveTo>
                  <a:lnTo>
                    <a:pt x="1" y="2797"/>
                  </a:lnTo>
                  <a:lnTo>
                    <a:pt x="487" y="2797"/>
                  </a:lnTo>
                  <a:lnTo>
                    <a:pt x="487" y="2554"/>
                  </a:lnTo>
                  <a:lnTo>
                    <a:pt x="244" y="2554"/>
                  </a:lnTo>
                  <a:lnTo>
                    <a:pt x="244" y="243"/>
                  </a:lnTo>
                  <a:lnTo>
                    <a:pt x="487" y="243"/>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6"/>
            <p:cNvSpPr/>
            <p:nvPr/>
          </p:nvSpPr>
          <p:spPr>
            <a:xfrm>
              <a:off x="2034316" y="3750173"/>
              <a:ext cx="8721" cy="50000"/>
            </a:xfrm>
            <a:custGeom>
              <a:avLst/>
              <a:gdLst/>
              <a:ahLst/>
              <a:cxnLst/>
              <a:rect l="l" t="t" r="r" b="b"/>
              <a:pathLst>
                <a:path w="488" h="2798" fill="none" extrusionOk="0">
                  <a:moveTo>
                    <a:pt x="1" y="0"/>
                  </a:moveTo>
                  <a:lnTo>
                    <a:pt x="1" y="2797"/>
                  </a:lnTo>
                  <a:lnTo>
                    <a:pt x="1" y="2797"/>
                  </a:lnTo>
                  <a:lnTo>
                    <a:pt x="122" y="2797"/>
                  </a:lnTo>
                  <a:lnTo>
                    <a:pt x="487" y="2797"/>
                  </a:lnTo>
                  <a:lnTo>
                    <a:pt x="487" y="2554"/>
                  </a:lnTo>
                  <a:lnTo>
                    <a:pt x="487" y="2554"/>
                  </a:lnTo>
                  <a:lnTo>
                    <a:pt x="487" y="2554"/>
                  </a:lnTo>
                  <a:lnTo>
                    <a:pt x="244" y="2554"/>
                  </a:lnTo>
                  <a:lnTo>
                    <a:pt x="244" y="243"/>
                  </a:lnTo>
                  <a:lnTo>
                    <a:pt x="487" y="243"/>
                  </a:lnTo>
                  <a:lnTo>
                    <a:pt x="487" y="0"/>
                  </a:lnTo>
                  <a:lnTo>
                    <a:pt x="487" y="0"/>
                  </a:lnTo>
                  <a:lnTo>
                    <a:pt x="487" y="0"/>
                  </a:lnTo>
                  <a:lnTo>
                    <a:pt x="487" y="0"/>
                  </a:lnTo>
                  <a:lnTo>
                    <a:pt x="122"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6"/>
            <p:cNvSpPr/>
            <p:nvPr/>
          </p:nvSpPr>
          <p:spPr>
            <a:xfrm>
              <a:off x="2043018" y="3750173"/>
              <a:ext cx="18" cy="4360"/>
            </a:xfrm>
            <a:custGeom>
              <a:avLst/>
              <a:gdLst/>
              <a:ahLst/>
              <a:cxnLst/>
              <a:rect l="l" t="t" r="r" b="b"/>
              <a:pathLst>
                <a:path w="1" h="244" extrusionOk="0">
                  <a:moveTo>
                    <a:pt x="0" y="0"/>
                  </a:moveTo>
                  <a:lnTo>
                    <a:pt x="0" y="0"/>
                  </a:lnTo>
                  <a:lnTo>
                    <a:pt x="0" y="243"/>
                  </a:lnTo>
                  <a:lnTo>
                    <a:pt x="0" y="243"/>
                  </a:lnTo>
                  <a:lnTo>
                    <a:pt x="0" y="243"/>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6"/>
            <p:cNvSpPr/>
            <p:nvPr/>
          </p:nvSpPr>
          <p:spPr>
            <a:xfrm>
              <a:off x="2043018" y="3750173"/>
              <a:ext cx="18" cy="4360"/>
            </a:xfrm>
            <a:custGeom>
              <a:avLst/>
              <a:gdLst/>
              <a:ahLst/>
              <a:cxnLst/>
              <a:rect l="l" t="t" r="r" b="b"/>
              <a:pathLst>
                <a:path w="1" h="244" fill="none" extrusionOk="0">
                  <a:moveTo>
                    <a:pt x="0" y="0"/>
                  </a:moveTo>
                  <a:lnTo>
                    <a:pt x="0" y="0"/>
                  </a:lnTo>
                  <a:lnTo>
                    <a:pt x="0" y="243"/>
                  </a:lnTo>
                  <a:lnTo>
                    <a:pt x="0"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6"/>
            <p:cNvSpPr/>
            <p:nvPr/>
          </p:nvSpPr>
          <p:spPr>
            <a:xfrm>
              <a:off x="2043018" y="3795813"/>
              <a:ext cx="18" cy="45640"/>
            </a:xfrm>
            <a:custGeom>
              <a:avLst/>
              <a:gdLst/>
              <a:ahLst/>
              <a:cxnLst/>
              <a:rect l="l" t="t" r="r" b="b"/>
              <a:pathLst>
                <a:path w="1" h="2554" extrusionOk="0">
                  <a:moveTo>
                    <a:pt x="0" y="0"/>
                  </a:moveTo>
                  <a:lnTo>
                    <a:pt x="0" y="0"/>
                  </a:lnTo>
                  <a:lnTo>
                    <a:pt x="0" y="243"/>
                  </a:lnTo>
                  <a:lnTo>
                    <a:pt x="0" y="2554"/>
                  </a:lnTo>
                  <a:lnTo>
                    <a:pt x="0" y="255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6"/>
            <p:cNvSpPr/>
            <p:nvPr/>
          </p:nvSpPr>
          <p:spPr>
            <a:xfrm>
              <a:off x="2043018" y="3795813"/>
              <a:ext cx="18" cy="45640"/>
            </a:xfrm>
            <a:custGeom>
              <a:avLst/>
              <a:gdLst/>
              <a:ahLst/>
              <a:cxnLst/>
              <a:rect l="l" t="t" r="r" b="b"/>
              <a:pathLst>
                <a:path w="1" h="2554" fill="none" extrusionOk="0">
                  <a:moveTo>
                    <a:pt x="0" y="0"/>
                  </a:moveTo>
                  <a:lnTo>
                    <a:pt x="0" y="0"/>
                  </a:lnTo>
                  <a:lnTo>
                    <a:pt x="0" y="243"/>
                  </a:lnTo>
                  <a:lnTo>
                    <a:pt x="0" y="2554"/>
                  </a:lnTo>
                  <a:lnTo>
                    <a:pt x="0" y="255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6"/>
            <p:cNvSpPr/>
            <p:nvPr/>
          </p:nvSpPr>
          <p:spPr>
            <a:xfrm>
              <a:off x="2034316" y="3841452"/>
              <a:ext cx="8721" cy="50000"/>
            </a:xfrm>
            <a:custGeom>
              <a:avLst/>
              <a:gdLst/>
              <a:ahLst/>
              <a:cxnLst/>
              <a:rect l="l" t="t" r="r" b="b"/>
              <a:pathLst>
                <a:path w="488" h="2798" extrusionOk="0">
                  <a:moveTo>
                    <a:pt x="1" y="0"/>
                  </a:moveTo>
                  <a:lnTo>
                    <a:pt x="1" y="2797"/>
                  </a:lnTo>
                  <a:lnTo>
                    <a:pt x="487" y="2797"/>
                  </a:lnTo>
                  <a:lnTo>
                    <a:pt x="487" y="2554"/>
                  </a:lnTo>
                  <a:lnTo>
                    <a:pt x="244" y="2554"/>
                  </a:lnTo>
                  <a:lnTo>
                    <a:pt x="244" y="243"/>
                  </a:lnTo>
                  <a:lnTo>
                    <a:pt x="487" y="243"/>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6"/>
            <p:cNvSpPr/>
            <p:nvPr/>
          </p:nvSpPr>
          <p:spPr>
            <a:xfrm>
              <a:off x="2034316" y="3841452"/>
              <a:ext cx="8721" cy="50000"/>
            </a:xfrm>
            <a:custGeom>
              <a:avLst/>
              <a:gdLst/>
              <a:ahLst/>
              <a:cxnLst/>
              <a:rect l="l" t="t" r="r" b="b"/>
              <a:pathLst>
                <a:path w="488" h="2798" fill="none" extrusionOk="0">
                  <a:moveTo>
                    <a:pt x="487" y="0"/>
                  </a:moveTo>
                  <a:lnTo>
                    <a:pt x="487" y="0"/>
                  </a:lnTo>
                  <a:lnTo>
                    <a:pt x="122" y="0"/>
                  </a:lnTo>
                  <a:lnTo>
                    <a:pt x="1" y="0"/>
                  </a:lnTo>
                  <a:lnTo>
                    <a:pt x="1" y="0"/>
                  </a:lnTo>
                  <a:lnTo>
                    <a:pt x="1" y="2797"/>
                  </a:lnTo>
                  <a:lnTo>
                    <a:pt x="1" y="2797"/>
                  </a:lnTo>
                  <a:lnTo>
                    <a:pt x="122" y="2797"/>
                  </a:lnTo>
                  <a:lnTo>
                    <a:pt x="487" y="2797"/>
                  </a:lnTo>
                  <a:lnTo>
                    <a:pt x="487" y="2554"/>
                  </a:lnTo>
                  <a:lnTo>
                    <a:pt x="244" y="2554"/>
                  </a:lnTo>
                  <a:lnTo>
                    <a:pt x="244" y="243"/>
                  </a:lnTo>
                  <a:lnTo>
                    <a:pt x="487" y="243"/>
                  </a:lnTo>
                  <a:lnTo>
                    <a:pt x="48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6"/>
            <p:cNvSpPr/>
            <p:nvPr/>
          </p:nvSpPr>
          <p:spPr>
            <a:xfrm>
              <a:off x="2043018" y="3887092"/>
              <a:ext cx="18" cy="45658"/>
            </a:xfrm>
            <a:custGeom>
              <a:avLst/>
              <a:gdLst/>
              <a:ahLst/>
              <a:cxnLst/>
              <a:rect l="l" t="t" r="r" b="b"/>
              <a:pathLst>
                <a:path w="1" h="2555" extrusionOk="0">
                  <a:moveTo>
                    <a:pt x="0" y="0"/>
                  </a:moveTo>
                  <a:lnTo>
                    <a:pt x="0" y="0"/>
                  </a:lnTo>
                  <a:lnTo>
                    <a:pt x="0" y="243"/>
                  </a:lnTo>
                  <a:lnTo>
                    <a:pt x="0" y="2554"/>
                  </a:lnTo>
                  <a:lnTo>
                    <a:pt x="0" y="2554"/>
                  </a:lnTo>
                  <a:lnTo>
                    <a:pt x="0" y="243"/>
                  </a:lnTo>
                  <a:lnTo>
                    <a:pt x="0" y="243"/>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6"/>
            <p:cNvSpPr/>
            <p:nvPr/>
          </p:nvSpPr>
          <p:spPr>
            <a:xfrm>
              <a:off x="2043018" y="3887092"/>
              <a:ext cx="18" cy="45658"/>
            </a:xfrm>
            <a:custGeom>
              <a:avLst/>
              <a:gdLst/>
              <a:ahLst/>
              <a:cxnLst/>
              <a:rect l="l" t="t" r="r" b="b"/>
              <a:pathLst>
                <a:path w="1" h="2555" fill="none" extrusionOk="0">
                  <a:moveTo>
                    <a:pt x="0" y="0"/>
                  </a:moveTo>
                  <a:lnTo>
                    <a:pt x="0" y="0"/>
                  </a:lnTo>
                  <a:lnTo>
                    <a:pt x="0" y="243"/>
                  </a:lnTo>
                  <a:lnTo>
                    <a:pt x="0" y="2554"/>
                  </a:lnTo>
                  <a:lnTo>
                    <a:pt x="0" y="2554"/>
                  </a:lnTo>
                  <a:lnTo>
                    <a:pt x="0"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6"/>
            <p:cNvSpPr/>
            <p:nvPr/>
          </p:nvSpPr>
          <p:spPr>
            <a:xfrm>
              <a:off x="2043018" y="3887092"/>
              <a:ext cx="18" cy="4360"/>
            </a:xfrm>
            <a:custGeom>
              <a:avLst/>
              <a:gdLst/>
              <a:ahLst/>
              <a:cxnLst/>
              <a:rect l="l" t="t" r="r" b="b"/>
              <a:pathLst>
                <a:path w="1" h="244" extrusionOk="0">
                  <a:moveTo>
                    <a:pt x="0" y="0"/>
                  </a:moveTo>
                  <a:lnTo>
                    <a:pt x="0" y="0"/>
                  </a:lnTo>
                  <a:lnTo>
                    <a:pt x="0" y="243"/>
                  </a:lnTo>
                  <a:lnTo>
                    <a:pt x="0" y="243"/>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6"/>
            <p:cNvSpPr/>
            <p:nvPr/>
          </p:nvSpPr>
          <p:spPr>
            <a:xfrm>
              <a:off x="2043018" y="3887092"/>
              <a:ext cx="18" cy="4360"/>
            </a:xfrm>
            <a:custGeom>
              <a:avLst/>
              <a:gdLst/>
              <a:ahLst/>
              <a:cxnLst/>
              <a:rect l="l" t="t" r="r" b="b"/>
              <a:pathLst>
                <a:path w="1" h="244" fill="none" extrusionOk="0">
                  <a:moveTo>
                    <a:pt x="0" y="0"/>
                  </a:moveTo>
                  <a:lnTo>
                    <a:pt x="0" y="0"/>
                  </a:lnTo>
                  <a:lnTo>
                    <a:pt x="0"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6"/>
            <p:cNvSpPr/>
            <p:nvPr/>
          </p:nvSpPr>
          <p:spPr>
            <a:xfrm>
              <a:off x="2034316" y="3932732"/>
              <a:ext cx="8721" cy="47820"/>
            </a:xfrm>
            <a:custGeom>
              <a:avLst/>
              <a:gdLst/>
              <a:ahLst/>
              <a:cxnLst/>
              <a:rect l="l" t="t" r="r" b="b"/>
              <a:pathLst>
                <a:path w="488" h="2676" extrusionOk="0">
                  <a:moveTo>
                    <a:pt x="1" y="0"/>
                  </a:moveTo>
                  <a:lnTo>
                    <a:pt x="1" y="2676"/>
                  </a:lnTo>
                  <a:lnTo>
                    <a:pt x="487" y="2676"/>
                  </a:lnTo>
                  <a:lnTo>
                    <a:pt x="487" y="2554"/>
                  </a:lnTo>
                  <a:lnTo>
                    <a:pt x="487" y="2432"/>
                  </a:lnTo>
                  <a:lnTo>
                    <a:pt x="244" y="2432"/>
                  </a:lnTo>
                  <a:lnTo>
                    <a:pt x="244" y="243"/>
                  </a:lnTo>
                  <a:lnTo>
                    <a:pt x="487" y="243"/>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6"/>
            <p:cNvSpPr/>
            <p:nvPr/>
          </p:nvSpPr>
          <p:spPr>
            <a:xfrm>
              <a:off x="2034316" y="3932732"/>
              <a:ext cx="8721" cy="47820"/>
            </a:xfrm>
            <a:custGeom>
              <a:avLst/>
              <a:gdLst/>
              <a:ahLst/>
              <a:cxnLst/>
              <a:rect l="l" t="t" r="r" b="b"/>
              <a:pathLst>
                <a:path w="488" h="2676" fill="none" extrusionOk="0">
                  <a:moveTo>
                    <a:pt x="1" y="0"/>
                  </a:moveTo>
                  <a:lnTo>
                    <a:pt x="1" y="2676"/>
                  </a:lnTo>
                  <a:lnTo>
                    <a:pt x="1" y="2676"/>
                  </a:lnTo>
                  <a:lnTo>
                    <a:pt x="122" y="2676"/>
                  </a:lnTo>
                  <a:lnTo>
                    <a:pt x="487" y="2676"/>
                  </a:lnTo>
                  <a:lnTo>
                    <a:pt x="487" y="2554"/>
                  </a:lnTo>
                  <a:lnTo>
                    <a:pt x="487" y="2554"/>
                  </a:lnTo>
                  <a:lnTo>
                    <a:pt x="487" y="2432"/>
                  </a:lnTo>
                  <a:lnTo>
                    <a:pt x="244" y="2432"/>
                  </a:lnTo>
                  <a:lnTo>
                    <a:pt x="244" y="243"/>
                  </a:lnTo>
                  <a:lnTo>
                    <a:pt x="487" y="243"/>
                  </a:lnTo>
                  <a:lnTo>
                    <a:pt x="487" y="0"/>
                  </a:lnTo>
                  <a:lnTo>
                    <a:pt x="487" y="0"/>
                  </a:lnTo>
                  <a:lnTo>
                    <a:pt x="487" y="0"/>
                  </a:lnTo>
                  <a:lnTo>
                    <a:pt x="487" y="0"/>
                  </a:lnTo>
                  <a:lnTo>
                    <a:pt x="122"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6"/>
            <p:cNvSpPr/>
            <p:nvPr/>
          </p:nvSpPr>
          <p:spPr>
            <a:xfrm>
              <a:off x="2043018" y="3932732"/>
              <a:ext cx="18" cy="4360"/>
            </a:xfrm>
            <a:custGeom>
              <a:avLst/>
              <a:gdLst/>
              <a:ahLst/>
              <a:cxnLst/>
              <a:rect l="l" t="t" r="r" b="b"/>
              <a:pathLst>
                <a:path w="1" h="244" extrusionOk="0">
                  <a:moveTo>
                    <a:pt x="0" y="0"/>
                  </a:moveTo>
                  <a:lnTo>
                    <a:pt x="0" y="0"/>
                  </a:lnTo>
                  <a:lnTo>
                    <a:pt x="0" y="243"/>
                  </a:lnTo>
                  <a:lnTo>
                    <a:pt x="0" y="243"/>
                  </a:lnTo>
                  <a:lnTo>
                    <a:pt x="0" y="243"/>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6"/>
            <p:cNvSpPr/>
            <p:nvPr/>
          </p:nvSpPr>
          <p:spPr>
            <a:xfrm>
              <a:off x="2043018" y="3932732"/>
              <a:ext cx="18" cy="4360"/>
            </a:xfrm>
            <a:custGeom>
              <a:avLst/>
              <a:gdLst/>
              <a:ahLst/>
              <a:cxnLst/>
              <a:rect l="l" t="t" r="r" b="b"/>
              <a:pathLst>
                <a:path w="1" h="244" fill="none" extrusionOk="0">
                  <a:moveTo>
                    <a:pt x="0" y="0"/>
                  </a:moveTo>
                  <a:lnTo>
                    <a:pt x="0" y="0"/>
                  </a:lnTo>
                  <a:lnTo>
                    <a:pt x="0" y="243"/>
                  </a:lnTo>
                  <a:lnTo>
                    <a:pt x="0"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6"/>
            <p:cNvSpPr/>
            <p:nvPr/>
          </p:nvSpPr>
          <p:spPr>
            <a:xfrm>
              <a:off x="2043018" y="3978372"/>
              <a:ext cx="18" cy="43478"/>
            </a:xfrm>
            <a:custGeom>
              <a:avLst/>
              <a:gdLst/>
              <a:ahLst/>
              <a:cxnLst/>
              <a:rect l="l" t="t" r="r" b="b"/>
              <a:pathLst>
                <a:path w="1" h="2433" extrusionOk="0">
                  <a:moveTo>
                    <a:pt x="0" y="0"/>
                  </a:moveTo>
                  <a:lnTo>
                    <a:pt x="0" y="0"/>
                  </a:lnTo>
                  <a:lnTo>
                    <a:pt x="0" y="122"/>
                  </a:lnTo>
                  <a:lnTo>
                    <a:pt x="0" y="2432"/>
                  </a:lnTo>
                  <a:lnTo>
                    <a:pt x="0" y="2432"/>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6"/>
            <p:cNvSpPr/>
            <p:nvPr/>
          </p:nvSpPr>
          <p:spPr>
            <a:xfrm>
              <a:off x="2043018" y="3978372"/>
              <a:ext cx="18" cy="43478"/>
            </a:xfrm>
            <a:custGeom>
              <a:avLst/>
              <a:gdLst/>
              <a:ahLst/>
              <a:cxnLst/>
              <a:rect l="l" t="t" r="r" b="b"/>
              <a:pathLst>
                <a:path w="1" h="2433" fill="none" extrusionOk="0">
                  <a:moveTo>
                    <a:pt x="0" y="0"/>
                  </a:moveTo>
                  <a:lnTo>
                    <a:pt x="0" y="0"/>
                  </a:lnTo>
                  <a:lnTo>
                    <a:pt x="0" y="122"/>
                  </a:lnTo>
                  <a:lnTo>
                    <a:pt x="0" y="2432"/>
                  </a:lnTo>
                  <a:lnTo>
                    <a:pt x="0" y="243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6"/>
            <p:cNvSpPr/>
            <p:nvPr/>
          </p:nvSpPr>
          <p:spPr>
            <a:xfrm>
              <a:off x="2034316" y="4021832"/>
              <a:ext cx="8721" cy="50000"/>
            </a:xfrm>
            <a:custGeom>
              <a:avLst/>
              <a:gdLst/>
              <a:ahLst/>
              <a:cxnLst/>
              <a:rect l="l" t="t" r="r" b="b"/>
              <a:pathLst>
                <a:path w="488" h="2798" extrusionOk="0">
                  <a:moveTo>
                    <a:pt x="1" y="0"/>
                  </a:moveTo>
                  <a:lnTo>
                    <a:pt x="1" y="2676"/>
                  </a:lnTo>
                  <a:lnTo>
                    <a:pt x="1" y="2798"/>
                  </a:lnTo>
                  <a:lnTo>
                    <a:pt x="487" y="2798"/>
                  </a:lnTo>
                  <a:lnTo>
                    <a:pt x="487" y="2554"/>
                  </a:lnTo>
                  <a:lnTo>
                    <a:pt x="244" y="2554"/>
                  </a:lnTo>
                  <a:lnTo>
                    <a:pt x="244" y="244"/>
                  </a:lnTo>
                  <a:lnTo>
                    <a:pt x="487" y="244"/>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6"/>
            <p:cNvSpPr/>
            <p:nvPr/>
          </p:nvSpPr>
          <p:spPr>
            <a:xfrm>
              <a:off x="2034316" y="4021832"/>
              <a:ext cx="8721" cy="50000"/>
            </a:xfrm>
            <a:custGeom>
              <a:avLst/>
              <a:gdLst/>
              <a:ahLst/>
              <a:cxnLst/>
              <a:rect l="l" t="t" r="r" b="b"/>
              <a:pathLst>
                <a:path w="488" h="2798" fill="none" extrusionOk="0">
                  <a:moveTo>
                    <a:pt x="1" y="0"/>
                  </a:moveTo>
                  <a:lnTo>
                    <a:pt x="1" y="2676"/>
                  </a:lnTo>
                  <a:lnTo>
                    <a:pt x="1" y="2798"/>
                  </a:lnTo>
                  <a:lnTo>
                    <a:pt x="122" y="2798"/>
                  </a:lnTo>
                  <a:lnTo>
                    <a:pt x="487" y="2798"/>
                  </a:lnTo>
                  <a:lnTo>
                    <a:pt x="487" y="2554"/>
                  </a:lnTo>
                  <a:lnTo>
                    <a:pt x="244" y="2554"/>
                  </a:lnTo>
                  <a:lnTo>
                    <a:pt x="244" y="244"/>
                  </a:lnTo>
                  <a:lnTo>
                    <a:pt x="487" y="244"/>
                  </a:lnTo>
                  <a:lnTo>
                    <a:pt x="487" y="0"/>
                  </a:lnTo>
                  <a:lnTo>
                    <a:pt x="487" y="0"/>
                  </a:lnTo>
                  <a:lnTo>
                    <a:pt x="487" y="0"/>
                  </a:lnTo>
                  <a:lnTo>
                    <a:pt x="487" y="0"/>
                  </a:lnTo>
                  <a:lnTo>
                    <a:pt x="122"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6"/>
            <p:cNvSpPr/>
            <p:nvPr/>
          </p:nvSpPr>
          <p:spPr>
            <a:xfrm>
              <a:off x="2043018" y="4021832"/>
              <a:ext cx="18" cy="4360"/>
            </a:xfrm>
            <a:custGeom>
              <a:avLst/>
              <a:gdLst/>
              <a:ahLst/>
              <a:cxnLst/>
              <a:rect l="l" t="t" r="r" b="b"/>
              <a:pathLst>
                <a:path w="1" h="244" extrusionOk="0">
                  <a:moveTo>
                    <a:pt x="0" y="0"/>
                  </a:moveTo>
                  <a:lnTo>
                    <a:pt x="0" y="0"/>
                  </a:lnTo>
                  <a:lnTo>
                    <a:pt x="0" y="244"/>
                  </a:lnTo>
                  <a:lnTo>
                    <a:pt x="0" y="244"/>
                  </a:lnTo>
                  <a:lnTo>
                    <a:pt x="0" y="24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6"/>
            <p:cNvSpPr/>
            <p:nvPr/>
          </p:nvSpPr>
          <p:spPr>
            <a:xfrm>
              <a:off x="2043018" y="4021832"/>
              <a:ext cx="18" cy="4360"/>
            </a:xfrm>
            <a:custGeom>
              <a:avLst/>
              <a:gdLst/>
              <a:ahLst/>
              <a:cxnLst/>
              <a:rect l="l" t="t" r="r" b="b"/>
              <a:pathLst>
                <a:path w="1" h="244" fill="none" extrusionOk="0">
                  <a:moveTo>
                    <a:pt x="0" y="0"/>
                  </a:moveTo>
                  <a:lnTo>
                    <a:pt x="0" y="0"/>
                  </a:lnTo>
                  <a:lnTo>
                    <a:pt x="0" y="244"/>
                  </a:lnTo>
                  <a:lnTo>
                    <a:pt x="0" y="244"/>
                  </a:lnTo>
                  <a:lnTo>
                    <a:pt x="0" y="2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6"/>
            <p:cNvSpPr/>
            <p:nvPr/>
          </p:nvSpPr>
          <p:spPr>
            <a:xfrm>
              <a:off x="2043018" y="4067472"/>
              <a:ext cx="18" cy="43478"/>
            </a:xfrm>
            <a:custGeom>
              <a:avLst/>
              <a:gdLst/>
              <a:ahLst/>
              <a:cxnLst/>
              <a:rect l="l" t="t" r="r" b="b"/>
              <a:pathLst>
                <a:path w="1" h="2433" extrusionOk="0">
                  <a:moveTo>
                    <a:pt x="0" y="0"/>
                  </a:moveTo>
                  <a:lnTo>
                    <a:pt x="0" y="0"/>
                  </a:lnTo>
                  <a:lnTo>
                    <a:pt x="0" y="244"/>
                  </a:lnTo>
                  <a:lnTo>
                    <a:pt x="0" y="2433"/>
                  </a:lnTo>
                  <a:lnTo>
                    <a:pt x="0" y="2433"/>
                  </a:lnTo>
                  <a:lnTo>
                    <a:pt x="0" y="244"/>
                  </a:lnTo>
                  <a:lnTo>
                    <a:pt x="0" y="24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6"/>
            <p:cNvSpPr/>
            <p:nvPr/>
          </p:nvSpPr>
          <p:spPr>
            <a:xfrm>
              <a:off x="2043018" y="4067472"/>
              <a:ext cx="18" cy="43478"/>
            </a:xfrm>
            <a:custGeom>
              <a:avLst/>
              <a:gdLst/>
              <a:ahLst/>
              <a:cxnLst/>
              <a:rect l="l" t="t" r="r" b="b"/>
              <a:pathLst>
                <a:path w="1" h="2433" fill="none" extrusionOk="0">
                  <a:moveTo>
                    <a:pt x="0" y="0"/>
                  </a:moveTo>
                  <a:lnTo>
                    <a:pt x="0" y="0"/>
                  </a:lnTo>
                  <a:lnTo>
                    <a:pt x="0" y="244"/>
                  </a:lnTo>
                  <a:lnTo>
                    <a:pt x="0" y="2433"/>
                  </a:lnTo>
                  <a:lnTo>
                    <a:pt x="0" y="2433"/>
                  </a:lnTo>
                  <a:lnTo>
                    <a:pt x="0" y="244"/>
                  </a:lnTo>
                  <a:lnTo>
                    <a:pt x="0" y="2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6"/>
            <p:cNvSpPr/>
            <p:nvPr/>
          </p:nvSpPr>
          <p:spPr>
            <a:xfrm>
              <a:off x="2043018" y="4067472"/>
              <a:ext cx="18" cy="4360"/>
            </a:xfrm>
            <a:custGeom>
              <a:avLst/>
              <a:gdLst/>
              <a:ahLst/>
              <a:cxnLst/>
              <a:rect l="l" t="t" r="r" b="b"/>
              <a:pathLst>
                <a:path w="1" h="244" extrusionOk="0">
                  <a:moveTo>
                    <a:pt x="0" y="0"/>
                  </a:moveTo>
                  <a:lnTo>
                    <a:pt x="0" y="0"/>
                  </a:lnTo>
                  <a:lnTo>
                    <a:pt x="0" y="244"/>
                  </a:lnTo>
                  <a:lnTo>
                    <a:pt x="0" y="24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6"/>
            <p:cNvSpPr/>
            <p:nvPr/>
          </p:nvSpPr>
          <p:spPr>
            <a:xfrm>
              <a:off x="2043018" y="4067472"/>
              <a:ext cx="18" cy="4360"/>
            </a:xfrm>
            <a:custGeom>
              <a:avLst/>
              <a:gdLst/>
              <a:ahLst/>
              <a:cxnLst/>
              <a:rect l="l" t="t" r="r" b="b"/>
              <a:pathLst>
                <a:path w="1" h="244" fill="none" extrusionOk="0">
                  <a:moveTo>
                    <a:pt x="0" y="0"/>
                  </a:moveTo>
                  <a:lnTo>
                    <a:pt x="0" y="0"/>
                  </a:lnTo>
                  <a:lnTo>
                    <a:pt x="0" y="244"/>
                  </a:lnTo>
                  <a:lnTo>
                    <a:pt x="0" y="2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6"/>
            <p:cNvSpPr/>
            <p:nvPr/>
          </p:nvSpPr>
          <p:spPr>
            <a:xfrm>
              <a:off x="2034316" y="4110932"/>
              <a:ext cx="8721" cy="50018"/>
            </a:xfrm>
            <a:custGeom>
              <a:avLst/>
              <a:gdLst/>
              <a:ahLst/>
              <a:cxnLst/>
              <a:rect l="l" t="t" r="r" b="b"/>
              <a:pathLst>
                <a:path w="488" h="2799" extrusionOk="0">
                  <a:moveTo>
                    <a:pt x="1" y="1"/>
                  </a:moveTo>
                  <a:lnTo>
                    <a:pt x="1" y="2798"/>
                  </a:lnTo>
                  <a:lnTo>
                    <a:pt x="487" y="2798"/>
                  </a:lnTo>
                  <a:lnTo>
                    <a:pt x="487" y="2555"/>
                  </a:lnTo>
                  <a:lnTo>
                    <a:pt x="244" y="2555"/>
                  </a:lnTo>
                  <a:lnTo>
                    <a:pt x="244" y="366"/>
                  </a:lnTo>
                  <a:lnTo>
                    <a:pt x="487" y="366"/>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6"/>
            <p:cNvSpPr/>
            <p:nvPr/>
          </p:nvSpPr>
          <p:spPr>
            <a:xfrm>
              <a:off x="2034316" y="4110932"/>
              <a:ext cx="8721" cy="50018"/>
            </a:xfrm>
            <a:custGeom>
              <a:avLst/>
              <a:gdLst/>
              <a:ahLst/>
              <a:cxnLst/>
              <a:rect l="l" t="t" r="r" b="b"/>
              <a:pathLst>
                <a:path w="488" h="2799" fill="none" extrusionOk="0">
                  <a:moveTo>
                    <a:pt x="1" y="1"/>
                  </a:moveTo>
                  <a:lnTo>
                    <a:pt x="1" y="2798"/>
                  </a:lnTo>
                  <a:lnTo>
                    <a:pt x="122" y="2798"/>
                  </a:lnTo>
                  <a:lnTo>
                    <a:pt x="487" y="2798"/>
                  </a:lnTo>
                  <a:lnTo>
                    <a:pt x="487" y="2555"/>
                  </a:lnTo>
                  <a:lnTo>
                    <a:pt x="487" y="2555"/>
                  </a:lnTo>
                  <a:lnTo>
                    <a:pt x="487" y="2555"/>
                  </a:lnTo>
                  <a:lnTo>
                    <a:pt x="244" y="2555"/>
                  </a:lnTo>
                  <a:lnTo>
                    <a:pt x="244" y="366"/>
                  </a:lnTo>
                  <a:lnTo>
                    <a:pt x="487" y="366"/>
                  </a:lnTo>
                  <a:lnTo>
                    <a:pt x="487" y="1"/>
                  </a:lnTo>
                  <a:lnTo>
                    <a:pt x="487" y="1"/>
                  </a:lnTo>
                  <a:lnTo>
                    <a:pt x="487" y="1"/>
                  </a:lnTo>
                  <a:lnTo>
                    <a:pt x="487" y="1"/>
                  </a:lnTo>
                  <a:lnTo>
                    <a:pt x="122"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6"/>
            <p:cNvSpPr/>
            <p:nvPr/>
          </p:nvSpPr>
          <p:spPr>
            <a:xfrm>
              <a:off x="2043018" y="4110932"/>
              <a:ext cx="18" cy="6540"/>
            </a:xfrm>
            <a:custGeom>
              <a:avLst/>
              <a:gdLst/>
              <a:ahLst/>
              <a:cxnLst/>
              <a:rect l="l" t="t" r="r" b="b"/>
              <a:pathLst>
                <a:path w="1" h="366" extrusionOk="0">
                  <a:moveTo>
                    <a:pt x="0" y="1"/>
                  </a:moveTo>
                  <a:lnTo>
                    <a:pt x="0" y="1"/>
                  </a:lnTo>
                  <a:lnTo>
                    <a:pt x="0" y="366"/>
                  </a:lnTo>
                  <a:lnTo>
                    <a:pt x="0" y="366"/>
                  </a:lnTo>
                  <a:lnTo>
                    <a:pt x="0" y="366"/>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6"/>
            <p:cNvSpPr/>
            <p:nvPr/>
          </p:nvSpPr>
          <p:spPr>
            <a:xfrm>
              <a:off x="2043018" y="4110932"/>
              <a:ext cx="18" cy="6540"/>
            </a:xfrm>
            <a:custGeom>
              <a:avLst/>
              <a:gdLst/>
              <a:ahLst/>
              <a:cxnLst/>
              <a:rect l="l" t="t" r="r" b="b"/>
              <a:pathLst>
                <a:path w="1" h="366" fill="none" extrusionOk="0">
                  <a:moveTo>
                    <a:pt x="0" y="1"/>
                  </a:moveTo>
                  <a:lnTo>
                    <a:pt x="0" y="1"/>
                  </a:lnTo>
                  <a:lnTo>
                    <a:pt x="0" y="366"/>
                  </a:lnTo>
                  <a:lnTo>
                    <a:pt x="0" y="366"/>
                  </a:lnTo>
                  <a:lnTo>
                    <a:pt x="0" y="366"/>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6"/>
            <p:cNvSpPr/>
            <p:nvPr/>
          </p:nvSpPr>
          <p:spPr>
            <a:xfrm>
              <a:off x="2043018" y="4156572"/>
              <a:ext cx="18" cy="47838"/>
            </a:xfrm>
            <a:custGeom>
              <a:avLst/>
              <a:gdLst/>
              <a:ahLst/>
              <a:cxnLst/>
              <a:rect l="l" t="t" r="r" b="b"/>
              <a:pathLst>
                <a:path w="1" h="2677" extrusionOk="0">
                  <a:moveTo>
                    <a:pt x="0" y="1"/>
                  </a:moveTo>
                  <a:lnTo>
                    <a:pt x="0" y="1"/>
                  </a:lnTo>
                  <a:lnTo>
                    <a:pt x="0" y="244"/>
                  </a:lnTo>
                  <a:lnTo>
                    <a:pt x="0" y="2676"/>
                  </a:lnTo>
                  <a:lnTo>
                    <a:pt x="0" y="2676"/>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6"/>
            <p:cNvSpPr/>
            <p:nvPr/>
          </p:nvSpPr>
          <p:spPr>
            <a:xfrm>
              <a:off x="2043018" y="4156572"/>
              <a:ext cx="18" cy="47838"/>
            </a:xfrm>
            <a:custGeom>
              <a:avLst/>
              <a:gdLst/>
              <a:ahLst/>
              <a:cxnLst/>
              <a:rect l="l" t="t" r="r" b="b"/>
              <a:pathLst>
                <a:path w="1" h="2677" fill="none" extrusionOk="0">
                  <a:moveTo>
                    <a:pt x="0" y="1"/>
                  </a:moveTo>
                  <a:lnTo>
                    <a:pt x="0" y="1"/>
                  </a:lnTo>
                  <a:lnTo>
                    <a:pt x="0" y="244"/>
                  </a:lnTo>
                  <a:lnTo>
                    <a:pt x="0" y="2676"/>
                  </a:lnTo>
                  <a:lnTo>
                    <a:pt x="0" y="2676"/>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6"/>
            <p:cNvSpPr/>
            <p:nvPr/>
          </p:nvSpPr>
          <p:spPr>
            <a:xfrm>
              <a:off x="2038658" y="4208735"/>
              <a:ext cx="4378" cy="130415"/>
            </a:xfrm>
            <a:custGeom>
              <a:avLst/>
              <a:gdLst/>
              <a:ahLst/>
              <a:cxnLst/>
              <a:rect l="l" t="t" r="r" b="b"/>
              <a:pathLst>
                <a:path w="245" h="7298" extrusionOk="0">
                  <a:moveTo>
                    <a:pt x="1" y="1"/>
                  </a:moveTo>
                  <a:lnTo>
                    <a:pt x="1" y="2311"/>
                  </a:lnTo>
                  <a:lnTo>
                    <a:pt x="244" y="2311"/>
                  </a:lnTo>
                  <a:lnTo>
                    <a:pt x="244" y="1"/>
                  </a:lnTo>
                  <a:close/>
                  <a:moveTo>
                    <a:pt x="1" y="4987"/>
                  </a:moveTo>
                  <a:lnTo>
                    <a:pt x="1" y="7298"/>
                  </a:lnTo>
                  <a:lnTo>
                    <a:pt x="244" y="7298"/>
                  </a:lnTo>
                  <a:lnTo>
                    <a:pt x="244" y="4987"/>
                  </a:lnTo>
                  <a:close/>
                </a:path>
              </a:pathLst>
            </a:custGeom>
            <a:solidFill>
              <a:srgbClr val="9D4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6"/>
            <p:cNvSpPr/>
            <p:nvPr/>
          </p:nvSpPr>
          <p:spPr>
            <a:xfrm>
              <a:off x="2038658" y="4297852"/>
              <a:ext cx="4378" cy="41298"/>
            </a:xfrm>
            <a:custGeom>
              <a:avLst/>
              <a:gdLst/>
              <a:ahLst/>
              <a:cxnLst/>
              <a:rect l="l" t="t" r="r" b="b"/>
              <a:pathLst>
                <a:path w="245" h="2311" fill="none" extrusionOk="0">
                  <a:moveTo>
                    <a:pt x="1" y="0"/>
                  </a:moveTo>
                  <a:lnTo>
                    <a:pt x="1" y="2311"/>
                  </a:lnTo>
                  <a:lnTo>
                    <a:pt x="244" y="2311"/>
                  </a:lnTo>
                  <a:lnTo>
                    <a:pt x="244" y="0"/>
                  </a:lnTo>
                  <a:lnTo>
                    <a:pt x="244" y="0"/>
                  </a:lnTo>
                  <a:lnTo>
                    <a:pt x="24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6"/>
            <p:cNvSpPr/>
            <p:nvPr/>
          </p:nvSpPr>
          <p:spPr>
            <a:xfrm>
              <a:off x="2038658" y="4208735"/>
              <a:ext cx="4378" cy="41315"/>
            </a:xfrm>
            <a:custGeom>
              <a:avLst/>
              <a:gdLst/>
              <a:ahLst/>
              <a:cxnLst/>
              <a:rect l="l" t="t" r="r" b="b"/>
              <a:pathLst>
                <a:path w="245" h="2312" fill="none" extrusionOk="0">
                  <a:moveTo>
                    <a:pt x="244" y="1"/>
                  </a:moveTo>
                  <a:lnTo>
                    <a:pt x="1" y="1"/>
                  </a:lnTo>
                  <a:lnTo>
                    <a:pt x="1" y="2311"/>
                  </a:lnTo>
                  <a:lnTo>
                    <a:pt x="244" y="2311"/>
                  </a:lnTo>
                  <a:lnTo>
                    <a:pt x="244" y="2311"/>
                  </a:lnTo>
                  <a:lnTo>
                    <a:pt x="2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6"/>
            <p:cNvSpPr/>
            <p:nvPr/>
          </p:nvSpPr>
          <p:spPr>
            <a:xfrm>
              <a:off x="2034316" y="4204392"/>
              <a:ext cx="8721" cy="50000"/>
            </a:xfrm>
            <a:custGeom>
              <a:avLst/>
              <a:gdLst/>
              <a:ahLst/>
              <a:cxnLst/>
              <a:rect l="l" t="t" r="r" b="b"/>
              <a:pathLst>
                <a:path w="488" h="2798" extrusionOk="0">
                  <a:moveTo>
                    <a:pt x="1" y="0"/>
                  </a:moveTo>
                  <a:lnTo>
                    <a:pt x="1" y="2798"/>
                  </a:lnTo>
                  <a:lnTo>
                    <a:pt x="487" y="2798"/>
                  </a:lnTo>
                  <a:lnTo>
                    <a:pt x="487" y="2554"/>
                  </a:lnTo>
                  <a:lnTo>
                    <a:pt x="244" y="2554"/>
                  </a:lnTo>
                  <a:lnTo>
                    <a:pt x="244" y="244"/>
                  </a:lnTo>
                  <a:lnTo>
                    <a:pt x="487" y="244"/>
                  </a:lnTo>
                  <a:lnTo>
                    <a:pt x="487"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6"/>
            <p:cNvSpPr/>
            <p:nvPr/>
          </p:nvSpPr>
          <p:spPr>
            <a:xfrm>
              <a:off x="2034316" y="4204392"/>
              <a:ext cx="8721" cy="50000"/>
            </a:xfrm>
            <a:custGeom>
              <a:avLst/>
              <a:gdLst/>
              <a:ahLst/>
              <a:cxnLst/>
              <a:rect l="l" t="t" r="r" b="b"/>
              <a:pathLst>
                <a:path w="488" h="2798" fill="none" extrusionOk="0">
                  <a:moveTo>
                    <a:pt x="487" y="0"/>
                  </a:moveTo>
                  <a:lnTo>
                    <a:pt x="487" y="0"/>
                  </a:lnTo>
                  <a:lnTo>
                    <a:pt x="122" y="0"/>
                  </a:lnTo>
                  <a:lnTo>
                    <a:pt x="1" y="0"/>
                  </a:lnTo>
                  <a:lnTo>
                    <a:pt x="1" y="2798"/>
                  </a:lnTo>
                  <a:lnTo>
                    <a:pt x="122" y="2798"/>
                  </a:lnTo>
                  <a:lnTo>
                    <a:pt x="487" y="2798"/>
                  </a:lnTo>
                  <a:lnTo>
                    <a:pt x="487" y="2554"/>
                  </a:lnTo>
                  <a:lnTo>
                    <a:pt x="244" y="2554"/>
                  </a:lnTo>
                  <a:lnTo>
                    <a:pt x="244" y="244"/>
                  </a:lnTo>
                  <a:lnTo>
                    <a:pt x="487" y="244"/>
                  </a:lnTo>
                  <a:lnTo>
                    <a:pt x="48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6"/>
            <p:cNvSpPr/>
            <p:nvPr/>
          </p:nvSpPr>
          <p:spPr>
            <a:xfrm>
              <a:off x="2043018" y="4250032"/>
              <a:ext cx="18" cy="43478"/>
            </a:xfrm>
            <a:custGeom>
              <a:avLst/>
              <a:gdLst/>
              <a:ahLst/>
              <a:cxnLst/>
              <a:rect l="l" t="t" r="r" b="b"/>
              <a:pathLst>
                <a:path w="1" h="2433" extrusionOk="0">
                  <a:moveTo>
                    <a:pt x="0" y="0"/>
                  </a:moveTo>
                  <a:lnTo>
                    <a:pt x="0" y="0"/>
                  </a:lnTo>
                  <a:lnTo>
                    <a:pt x="0" y="244"/>
                  </a:lnTo>
                  <a:lnTo>
                    <a:pt x="0" y="2433"/>
                  </a:lnTo>
                  <a:lnTo>
                    <a:pt x="0" y="2433"/>
                  </a:lnTo>
                  <a:lnTo>
                    <a:pt x="0" y="244"/>
                  </a:lnTo>
                  <a:lnTo>
                    <a:pt x="0" y="24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6"/>
            <p:cNvSpPr/>
            <p:nvPr/>
          </p:nvSpPr>
          <p:spPr>
            <a:xfrm>
              <a:off x="2043018" y="4250032"/>
              <a:ext cx="18" cy="43478"/>
            </a:xfrm>
            <a:custGeom>
              <a:avLst/>
              <a:gdLst/>
              <a:ahLst/>
              <a:cxnLst/>
              <a:rect l="l" t="t" r="r" b="b"/>
              <a:pathLst>
                <a:path w="1" h="2433" fill="none" extrusionOk="0">
                  <a:moveTo>
                    <a:pt x="0" y="0"/>
                  </a:moveTo>
                  <a:lnTo>
                    <a:pt x="0" y="0"/>
                  </a:lnTo>
                  <a:lnTo>
                    <a:pt x="0" y="244"/>
                  </a:lnTo>
                  <a:lnTo>
                    <a:pt x="0" y="2433"/>
                  </a:lnTo>
                  <a:lnTo>
                    <a:pt x="0" y="2433"/>
                  </a:lnTo>
                  <a:lnTo>
                    <a:pt x="0" y="244"/>
                  </a:lnTo>
                  <a:lnTo>
                    <a:pt x="0" y="2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6"/>
            <p:cNvSpPr/>
            <p:nvPr/>
          </p:nvSpPr>
          <p:spPr>
            <a:xfrm>
              <a:off x="2043018" y="4250032"/>
              <a:ext cx="18" cy="4360"/>
            </a:xfrm>
            <a:custGeom>
              <a:avLst/>
              <a:gdLst/>
              <a:ahLst/>
              <a:cxnLst/>
              <a:rect l="l" t="t" r="r" b="b"/>
              <a:pathLst>
                <a:path w="1" h="244" extrusionOk="0">
                  <a:moveTo>
                    <a:pt x="0" y="0"/>
                  </a:moveTo>
                  <a:lnTo>
                    <a:pt x="0" y="0"/>
                  </a:lnTo>
                  <a:lnTo>
                    <a:pt x="0" y="244"/>
                  </a:lnTo>
                  <a:lnTo>
                    <a:pt x="0" y="244"/>
                  </a:lnTo>
                  <a:lnTo>
                    <a:pt x="0" y="0"/>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6"/>
            <p:cNvSpPr/>
            <p:nvPr/>
          </p:nvSpPr>
          <p:spPr>
            <a:xfrm>
              <a:off x="2043018" y="4250032"/>
              <a:ext cx="18" cy="4360"/>
            </a:xfrm>
            <a:custGeom>
              <a:avLst/>
              <a:gdLst/>
              <a:ahLst/>
              <a:cxnLst/>
              <a:rect l="l" t="t" r="r" b="b"/>
              <a:pathLst>
                <a:path w="1" h="244" fill="none" extrusionOk="0">
                  <a:moveTo>
                    <a:pt x="0" y="0"/>
                  </a:moveTo>
                  <a:lnTo>
                    <a:pt x="0" y="0"/>
                  </a:lnTo>
                  <a:lnTo>
                    <a:pt x="0" y="244"/>
                  </a:lnTo>
                  <a:lnTo>
                    <a:pt x="0" y="244"/>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6"/>
            <p:cNvSpPr/>
            <p:nvPr/>
          </p:nvSpPr>
          <p:spPr>
            <a:xfrm>
              <a:off x="2034316" y="4293492"/>
              <a:ext cx="8721" cy="50018"/>
            </a:xfrm>
            <a:custGeom>
              <a:avLst/>
              <a:gdLst/>
              <a:ahLst/>
              <a:cxnLst/>
              <a:rect l="l" t="t" r="r" b="b"/>
              <a:pathLst>
                <a:path w="488" h="2799" extrusionOk="0">
                  <a:moveTo>
                    <a:pt x="1" y="1"/>
                  </a:moveTo>
                  <a:lnTo>
                    <a:pt x="1" y="2798"/>
                  </a:lnTo>
                  <a:lnTo>
                    <a:pt x="487" y="2798"/>
                  </a:lnTo>
                  <a:lnTo>
                    <a:pt x="487" y="2555"/>
                  </a:lnTo>
                  <a:lnTo>
                    <a:pt x="244" y="2555"/>
                  </a:lnTo>
                  <a:lnTo>
                    <a:pt x="244" y="244"/>
                  </a:lnTo>
                  <a:lnTo>
                    <a:pt x="487" y="244"/>
                  </a:lnTo>
                  <a:lnTo>
                    <a:pt x="487"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6"/>
            <p:cNvSpPr/>
            <p:nvPr/>
          </p:nvSpPr>
          <p:spPr>
            <a:xfrm>
              <a:off x="2034316" y="4293492"/>
              <a:ext cx="8721" cy="50018"/>
            </a:xfrm>
            <a:custGeom>
              <a:avLst/>
              <a:gdLst/>
              <a:ahLst/>
              <a:cxnLst/>
              <a:rect l="l" t="t" r="r" b="b"/>
              <a:pathLst>
                <a:path w="488" h="2799" fill="none" extrusionOk="0">
                  <a:moveTo>
                    <a:pt x="1" y="1"/>
                  </a:moveTo>
                  <a:lnTo>
                    <a:pt x="1" y="2798"/>
                  </a:lnTo>
                  <a:lnTo>
                    <a:pt x="122" y="2798"/>
                  </a:lnTo>
                  <a:lnTo>
                    <a:pt x="487" y="2798"/>
                  </a:lnTo>
                  <a:lnTo>
                    <a:pt x="487" y="2555"/>
                  </a:lnTo>
                  <a:lnTo>
                    <a:pt x="487" y="2555"/>
                  </a:lnTo>
                  <a:lnTo>
                    <a:pt x="487" y="2555"/>
                  </a:lnTo>
                  <a:lnTo>
                    <a:pt x="244" y="2555"/>
                  </a:lnTo>
                  <a:lnTo>
                    <a:pt x="244" y="244"/>
                  </a:lnTo>
                  <a:lnTo>
                    <a:pt x="487" y="244"/>
                  </a:lnTo>
                  <a:lnTo>
                    <a:pt x="487" y="1"/>
                  </a:lnTo>
                  <a:lnTo>
                    <a:pt x="487" y="1"/>
                  </a:lnTo>
                  <a:lnTo>
                    <a:pt x="487" y="1"/>
                  </a:lnTo>
                  <a:lnTo>
                    <a:pt x="487" y="1"/>
                  </a:lnTo>
                  <a:lnTo>
                    <a:pt x="122"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6"/>
            <p:cNvSpPr/>
            <p:nvPr/>
          </p:nvSpPr>
          <p:spPr>
            <a:xfrm>
              <a:off x="2043018" y="4293492"/>
              <a:ext cx="18" cy="4378"/>
            </a:xfrm>
            <a:custGeom>
              <a:avLst/>
              <a:gdLst/>
              <a:ahLst/>
              <a:cxnLst/>
              <a:rect l="l" t="t" r="r" b="b"/>
              <a:pathLst>
                <a:path w="1" h="245" extrusionOk="0">
                  <a:moveTo>
                    <a:pt x="0" y="1"/>
                  </a:moveTo>
                  <a:lnTo>
                    <a:pt x="0" y="1"/>
                  </a:lnTo>
                  <a:lnTo>
                    <a:pt x="0" y="244"/>
                  </a:lnTo>
                  <a:lnTo>
                    <a:pt x="0" y="244"/>
                  </a:lnTo>
                  <a:lnTo>
                    <a:pt x="0" y="244"/>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6"/>
            <p:cNvSpPr/>
            <p:nvPr/>
          </p:nvSpPr>
          <p:spPr>
            <a:xfrm>
              <a:off x="2043018" y="4293492"/>
              <a:ext cx="18" cy="4378"/>
            </a:xfrm>
            <a:custGeom>
              <a:avLst/>
              <a:gdLst/>
              <a:ahLst/>
              <a:cxnLst/>
              <a:rect l="l" t="t" r="r" b="b"/>
              <a:pathLst>
                <a:path w="1" h="245" fill="none" extrusionOk="0">
                  <a:moveTo>
                    <a:pt x="0" y="1"/>
                  </a:moveTo>
                  <a:lnTo>
                    <a:pt x="0" y="1"/>
                  </a:lnTo>
                  <a:lnTo>
                    <a:pt x="0" y="244"/>
                  </a:lnTo>
                  <a:lnTo>
                    <a:pt x="0" y="244"/>
                  </a:lnTo>
                  <a:lnTo>
                    <a:pt x="0" y="24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6"/>
            <p:cNvSpPr/>
            <p:nvPr/>
          </p:nvSpPr>
          <p:spPr>
            <a:xfrm>
              <a:off x="2043018" y="4339132"/>
              <a:ext cx="18" cy="28270"/>
            </a:xfrm>
            <a:custGeom>
              <a:avLst/>
              <a:gdLst/>
              <a:ahLst/>
              <a:cxnLst/>
              <a:rect l="l" t="t" r="r" b="b"/>
              <a:pathLst>
                <a:path w="1" h="1582" extrusionOk="0">
                  <a:moveTo>
                    <a:pt x="0" y="1"/>
                  </a:moveTo>
                  <a:lnTo>
                    <a:pt x="0" y="1"/>
                  </a:lnTo>
                  <a:lnTo>
                    <a:pt x="0" y="244"/>
                  </a:lnTo>
                  <a:lnTo>
                    <a:pt x="0" y="1582"/>
                  </a:lnTo>
                  <a:lnTo>
                    <a:pt x="0" y="1582"/>
                  </a:lnTo>
                  <a:lnTo>
                    <a:pt x="0" y="1582"/>
                  </a:lnTo>
                  <a:lnTo>
                    <a:pt x="0" y="1"/>
                  </a:lnTo>
                  <a:close/>
                </a:path>
              </a:pathLst>
            </a:custGeom>
            <a:solidFill>
              <a:srgbClr val="BDA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6"/>
            <p:cNvSpPr/>
            <p:nvPr/>
          </p:nvSpPr>
          <p:spPr>
            <a:xfrm>
              <a:off x="2043018" y="4339132"/>
              <a:ext cx="18" cy="28270"/>
            </a:xfrm>
            <a:custGeom>
              <a:avLst/>
              <a:gdLst/>
              <a:ahLst/>
              <a:cxnLst/>
              <a:rect l="l" t="t" r="r" b="b"/>
              <a:pathLst>
                <a:path w="1" h="1582" fill="none" extrusionOk="0">
                  <a:moveTo>
                    <a:pt x="0" y="1"/>
                  </a:moveTo>
                  <a:lnTo>
                    <a:pt x="0" y="1"/>
                  </a:lnTo>
                  <a:lnTo>
                    <a:pt x="0" y="244"/>
                  </a:lnTo>
                  <a:lnTo>
                    <a:pt x="0" y="1582"/>
                  </a:lnTo>
                  <a:lnTo>
                    <a:pt x="0" y="1582"/>
                  </a:lnTo>
                  <a:lnTo>
                    <a:pt x="0" y="158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6"/>
            <p:cNvSpPr/>
            <p:nvPr/>
          </p:nvSpPr>
          <p:spPr>
            <a:xfrm>
              <a:off x="2036496" y="1468156"/>
              <a:ext cx="6540" cy="80433"/>
            </a:xfrm>
            <a:custGeom>
              <a:avLst/>
              <a:gdLst/>
              <a:ahLst/>
              <a:cxnLst/>
              <a:rect l="l" t="t" r="r" b="b"/>
              <a:pathLst>
                <a:path w="366" h="4501" extrusionOk="0">
                  <a:moveTo>
                    <a:pt x="0" y="1"/>
                  </a:moveTo>
                  <a:lnTo>
                    <a:pt x="0" y="852"/>
                  </a:lnTo>
                  <a:lnTo>
                    <a:pt x="365" y="852"/>
                  </a:lnTo>
                  <a:lnTo>
                    <a:pt x="365" y="1"/>
                  </a:lnTo>
                  <a:close/>
                  <a:moveTo>
                    <a:pt x="122" y="1095"/>
                  </a:moveTo>
                  <a:lnTo>
                    <a:pt x="122" y="3406"/>
                  </a:lnTo>
                  <a:lnTo>
                    <a:pt x="365" y="3406"/>
                  </a:lnTo>
                  <a:lnTo>
                    <a:pt x="365" y="1095"/>
                  </a:lnTo>
                  <a:close/>
                  <a:moveTo>
                    <a:pt x="0" y="3649"/>
                  </a:moveTo>
                  <a:lnTo>
                    <a:pt x="0" y="4501"/>
                  </a:lnTo>
                  <a:lnTo>
                    <a:pt x="365" y="4501"/>
                  </a:lnTo>
                  <a:lnTo>
                    <a:pt x="365" y="3649"/>
                  </a:lnTo>
                  <a:close/>
                </a:path>
              </a:pathLst>
            </a:custGeom>
            <a:solidFill>
              <a:srgbClr val="703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6"/>
            <p:cNvSpPr/>
            <p:nvPr/>
          </p:nvSpPr>
          <p:spPr>
            <a:xfrm>
              <a:off x="2036496" y="1533363"/>
              <a:ext cx="6540" cy="15225"/>
            </a:xfrm>
            <a:custGeom>
              <a:avLst/>
              <a:gdLst/>
              <a:ahLst/>
              <a:cxnLst/>
              <a:rect l="l" t="t" r="r" b="b"/>
              <a:pathLst>
                <a:path w="366" h="852" fill="none" extrusionOk="0">
                  <a:moveTo>
                    <a:pt x="365" y="0"/>
                  </a:moveTo>
                  <a:lnTo>
                    <a:pt x="0" y="0"/>
                  </a:lnTo>
                  <a:lnTo>
                    <a:pt x="0" y="852"/>
                  </a:lnTo>
                  <a:lnTo>
                    <a:pt x="365" y="852"/>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6"/>
            <p:cNvSpPr/>
            <p:nvPr/>
          </p:nvSpPr>
          <p:spPr>
            <a:xfrm>
              <a:off x="2038658" y="1487723"/>
              <a:ext cx="4378" cy="41315"/>
            </a:xfrm>
            <a:custGeom>
              <a:avLst/>
              <a:gdLst/>
              <a:ahLst/>
              <a:cxnLst/>
              <a:rect l="l" t="t" r="r" b="b"/>
              <a:pathLst>
                <a:path w="245" h="2312" fill="none" extrusionOk="0">
                  <a:moveTo>
                    <a:pt x="244" y="0"/>
                  </a:moveTo>
                  <a:lnTo>
                    <a:pt x="1" y="0"/>
                  </a:lnTo>
                  <a:lnTo>
                    <a:pt x="1" y="2311"/>
                  </a:lnTo>
                  <a:lnTo>
                    <a:pt x="244" y="2311"/>
                  </a:lnTo>
                  <a:lnTo>
                    <a:pt x="244" y="2311"/>
                  </a:lnTo>
                  <a:lnTo>
                    <a:pt x="2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6"/>
            <p:cNvSpPr/>
            <p:nvPr/>
          </p:nvSpPr>
          <p:spPr>
            <a:xfrm>
              <a:off x="2036496" y="1468156"/>
              <a:ext cx="6540" cy="15243"/>
            </a:xfrm>
            <a:custGeom>
              <a:avLst/>
              <a:gdLst/>
              <a:ahLst/>
              <a:cxnLst/>
              <a:rect l="l" t="t" r="r" b="b"/>
              <a:pathLst>
                <a:path w="366" h="853" fill="none" extrusionOk="0">
                  <a:moveTo>
                    <a:pt x="365" y="1"/>
                  </a:moveTo>
                  <a:lnTo>
                    <a:pt x="0" y="1"/>
                  </a:lnTo>
                  <a:lnTo>
                    <a:pt x="0" y="852"/>
                  </a:lnTo>
                  <a:lnTo>
                    <a:pt x="365" y="852"/>
                  </a:lnTo>
                  <a:lnTo>
                    <a:pt x="3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6"/>
            <p:cNvSpPr/>
            <p:nvPr/>
          </p:nvSpPr>
          <p:spPr>
            <a:xfrm>
              <a:off x="2036496" y="1483381"/>
              <a:ext cx="6540" cy="50000"/>
            </a:xfrm>
            <a:custGeom>
              <a:avLst/>
              <a:gdLst/>
              <a:ahLst/>
              <a:cxnLst/>
              <a:rect l="l" t="t" r="r" b="b"/>
              <a:pathLst>
                <a:path w="366" h="2798" extrusionOk="0">
                  <a:moveTo>
                    <a:pt x="0" y="0"/>
                  </a:moveTo>
                  <a:lnTo>
                    <a:pt x="0" y="2797"/>
                  </a:lnTo>
                  <a:lnTo>
                    <a:pt x="365" y="2797"/>
                  </a:lnTo>
                  <a:lnTo>
                    <a:pt x="365" y="2554"/>
                  </a:lnTo>
                  <a:lnTo>
                    <a:pt x="122" y="2554"/>
                  </a:lnTo>
                  <a:lnTo>
                    <a:pt x="122" y="243"/>
                  </a:lnTo>
                  <a:lnTo>
                    <a:pt x="365" y="243"/>
                  </a:lnTo>
                  <a:lnTo>
                    <a:pt x="365" y="0"/>
                  </a:lnTo>
                  <a:close/>
                </a:path>
              </a:pathLst>
            </a:custGeom>
            <a:solidFill>
              <a:srgbClr val="847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6"/>
            <p:cNvSpPr/>
            <p:nvPr/>
          </p:nvSpPr>
          <p:spPr>
            <a:xfrm>
              <a:off x="2036496" y="1483381"/>
              <a:ext cx="6540" cy="50000"/>
            </a:xfrm>
            <a:custGeom>
              <a:avLst/>
              <a:gdLst/>
              <a:ahLst/>
              <a:cxnLst/>
              <a:rect l="l" t="t" r="r" b="b"/>
              <a:pathLst>
                <a:path w="366" h="2798" fill="none" extrusionOk="0">
                  <a:moveTo>
                    <a:pt x="365" y="0"/>
                  </a:moveTo>
                  <a:lnTo>
                    <a:pt x="0" y="0"/>
                  </a:lnTo>
                  <a:lnTo>
                    <a:pt x="0" y="2797"/>
                  </a:lnTo>
                  <a:lnTo>
                    <a:pt x="365" y="2797"/>
                  </a:lnTo>
                  <a:lnTo>
                    <a:pt x="365" y="2554"/>
                  </a:lnTo>
                  <a:lnTo>
                    <a:pt x="122" y="2554"/>
                  </a:lnTo>
                  <a:lnTo>
                    <a:pt x="122" y="243"/>
                  </a:lnTo>
                  <a:lnTo>
                    <a:pt x="365" y="243"/>
                  </a:lnTo>
                  <a:lnTo>
                    <a:pt x="3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6"/>
            <p:cNvSpPr/>
            <p:nvPr/>
          </p:nvSpPr>
          <p:spPr>
            <a:xfrm>
              <a:off x="2043018" y="1529021"/>
              <a:ext cx="18" cy="19568"/>
            </a:xfrm>
            <a:custGeom>
              <a:avLst/>
              <a:gdLst/>
              <a:ahLst/>
              <a:cxnLst/>
              <a:rect l="l" t="t" r="r" b="b"/>
              <a:pathLst>
                <a:path w="1" h="1095" extrusionOk="0">
                  <a:moveTo>
                    <a:pt x="0" y="0"/>
                  </a:moveTo>
                  <a:lnTo>
                    <a:pt x="0" y="0"/>
                  </a:lnTo>
                  <a:lnTo>
                    <a:pt x="0" y="243"/>
                  </a:lnTo>
                  <a:lnTo>
                    <a:pt x="0" y="1095"/>
                  </a:lnTo>
                  <a:lnTo>
                    <a:pt x="0" y="1095"/>
                  </a:lnTo>
                  <a:lnTo>
                    <a:pt x="0" y="243"/>
                  </a:lnTo>
                  <a:lnTo>
                    <a:pt x="0" y="243"/>
                  </a:lnTo>
                  <a:lnTo>
                    <a:pt x="0" y="0"/>
                  </a:lnTo>
                  <a:close/>
                </a:path>
              </a:pathLst>
            </a:custGeom>
            <a:solidFill>
              <a:srgbClr val="847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6"/>
            <p:cNvSpPr/>
            <p:nvPr/>
          </p:nvSpPr>
          <p:spPr>
            <a:xfrm>
              <a:off x="2043018" y="1529021"/>
              <a:ext cx="18" cy="19568"/>
            </a:xfrm>
            <a:custGeom>
              <a:avLst/>
              <a:gdLst/>
              <a:ahLst/>
              <a:cxnLst/>
              <a:rect l="l" t="t" r="r" b="b"/>
              <a:pathLst>
                <a:path w="1" h="1095" fill="none" extrusionOk="0">
                  <a:moveTo>
                    <a:pt x="0" y="0"/>
                  </a:moveTo>
                  <a:lnTo>
                    <a:pt x="0" y="0"/>
                  </a:lnTo>
                  <a:lnTo>
                    <a:pt x="0" y="243"/>
                  </a:lnTo>
                  <a:lnTo>
                    <a:pt x="0" y="1095"/>
                  </a:lnTo>
                  <a:lnTo>
                    <a:pt x="0" y="1095"/>
                  </a:lnTo>
                  <a:lnTo>
                    <a:pt x="0"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6"/>
            <p:cNvSpPr/>
            <p:nvPr/>
          </p:nvSpPr>
          <p:spPr>
            <a:xfrm>
              <a:off x="2043018" y="1529021"/>
              <a:ext cx="18" cy="4360"/>
            </a:xfrm>
            <a:custGeom>
              <a:avLst/>
              <a:gdLst/>
              <a:ahLst/>
              <a:cxnLst/>
              <a:rect l="l" t="t" r="r" b="b"/>
              <a:pathLst>
                <a:path w="1" h="244" extrusionOk="0">
                  <a:moveTo>
                    <a:pt x="0" y="0"/>
                  </a:moveTo>
                  <a:lnTo>
                    <a:pt x="0" y="0"/>
                  </a:lnTo>
                  <a:lnTo>
                    <a:pt x="0" y="243"/>
                  </a:lnTo>
                  <a:lnTo>
                    <a:pt x="0" y="243"/>
                  </a:lnTo>
                  <a:lnTo>
                    <a:pt x="0" y="0"/>
                  </a:lnTo>
                  <a:close/>
                </a:path>
              </a:pathLst>
            </a:custGeom>
            <a:solidFill>
              <a:srgbClr val="847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6"/>
            <p:cNvSpPr/>
            <p:nvPr/>
          </p:nvSpPr>
          <p:spPr>
            <a:xfrm>
              <a:off x="2043018" y="1529021"/>
              <a:ext cx="18" cy="4360"/>
            </a:xfrm>
            <a:custGeom>
              <a:avLst/>
              <a:gdLst/>
              <a:ahLst/>
              <a:cxnLst/>
              <a:rect l="l" t="t" r="r" b="b"/>
              <a:pathLst>
                <a:path w="1" h="244" fill="none" extrusionOk="0">
                  <a:moveTo>
                    <a:pt x="0" y="0"/>
                  </a:moveTo>
                  <a:lnTo>
                    <a:pt x="0" y="0"/>
                  </a:lnTo>
                  <a:lnTo>
                    <a:pt x="0" y="243"/>
                  </a:lnTo>
                  <a:lnTo>
                    <a:pt x="0" y="24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6"/>
            <p:cNvSpPr/>
            <p:nvPr/>
          </p:nvSpPr>
          <p:spPr>
            <a:xfrm>
              <a:off x="1851756" y="2593948"/>
              <a:ext cx="1634372" cy="489013"/>
            </a:xfrm>
            <a:custGeom>
              <a:avLst/>
              <a:gdLst/>
              <a:ahLst/>
              <a:cxnLst/>
              <a:rect l="l" t="t" r="r" b="b"/>
              <a:pathLst>
                <a:path w="91459" h="27365" extrusionOk="0">
                  <a:moveTo>
                    <a:pt x="1" y="1"/>
                  </a:moveTo>
                  <a:lnTo>
                    <a:pt x="1" y="27365"/>
                  </a:lnTo>
                  <a:lnTo>
                    <a:pt x="91458" y="27365"/>
                  </a:lnTo>
                  <a:lnTo>
                    <a:pt x="9145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6"/>
            <p:cNvSpPr/>
            <p:nvPr/>
          </p:nvSpPr>
          <p:spPr>
            <a:xfrm>
              <a:off x="1832206" y="2559173"/>
              <a:ext cx="1688679" cy="82613"/>
            </a:xfrm>
            <a:custGeom>
              <a:avLst/>
              <a:gdLst/>
              <a:ahLst/>
              <a:cxnLst/>
              <a:rect l="l" t="t" r="r" b="b"/>
              <a:pathLst>
                <a:path w="94498" h="4623" extrusionOk="0">
                  <a:moveTo>
                    <a:pt x="0" y="1"/>
                  </a:moveTo>
                  <a:lnTo>
                    <a:pt x="0" y="4622"/>
                  </a:lnTo>
                  <a:lnTo>
                    <a:pt x="94498" y="4622"/>
                  </a:lnTo>
                  <a:lnTo>
                    <a:pt x="94498"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6"/>
            <p:cNvSpPr/>
            <p:nvPr/>
          </p:nvSpPr>
          <p:spPr>
            <a:xfrm>
              <a:off x="1984333" y="1389921"/>
              <a:ext cx="510742" cy="91298"/>
            </a:xfrm>
            <a:custGeom>
              <a:avLst/>
              <a:gdLst/>
              <a:ahLst/>
              <a:cxnLst/>
              <a:rect l="l" t="t" r="r" b="b"/>
              <a:pathLst>
                <a:path w="28581" h="5109" extrusionOk="0">
                  <a:moveTo>
                    <a:pt x="0" y="0"/>
                  </a:moveTo>
                  <a:lnTo>
                    <a:pt x="0" y="5108"/>
                  </a:lnTo>
                  <a:lnTo>
                    <a:pt x="28581" y="5108"/>
                  </a:lnTo>
                  <a:lnTo>
                    <a:pt x="28581"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6"/>
            <p:cNvSpPr/>
            <p:nvPr/>
          </p:nvSpPr>
          <p:spPr>
            <a:xfrm>
              <a:off x="1021551" y="4069652"/>
              <a:ext cx="69568" cy="371642"/>
            </a:xfrm>
            <a:custGeom>
              <a:avLst/>
              <a:gdLst/>
              <a:ahLst/>
              <a:cxnLst/>
              <a:rect l="l" t="t" r="r" b="b"/>
              <a:pathLst>
                <a:path w="3893" h="20797" extrusionOk="0">
                  <a:moveTo>
                    <a:pt x="1946" y="0"/>
                  </a:moveTo>
                  <a:lnTo>
                    <a:pt x="1460" y="1581"/>
                  </a:lnTo>
                  <a:lnTo>
                    <a:pt x="973" y="3162"/>
                  </a:lnTo>
                  <a:lnTo>
                    <a:pt x="730" y="4865"/>
                  </a:lnTo>
                  <a:lnTo>
                    <a:pt x="487" y="6567"/>
                  </a:lnTo>
                  <a:lnTo>
                    <a:pt x="122" y="9973"/>
                  </a:lnTo>
                  <a:lnTo>
                    <a:pt x="0" y="13135"/>
                  </a:lnTo>
                  <a:lnTo>
                    <a:pt x="122" y="15932"/>
                  </a:lnTo>
                  <a:lnTo>
                    <a:pt x="122" y="18121"/>
                  </a:lnTo>
                  <a:lnTo>
                    <a:pt x="365" y="20189"/>
                  </a:lnTo>
                  <a:lnTo>
                    <a:pt x="3162" y="20797"/>
                  </a:lnTo>
                  <a:lnTo>
                    <a:pt x="3527" y="18608"/>
                  </a:lnTo>
                  <a:lnTo>
                    <a:pt x="3771" y="16540"/>
                  </a:lnTo>
                  <a:lnTo>
                    <a:pt x="3892" y="14473"/>
                  </a:lnTo>
                  <a:lnTo>
                    <a:pt x="3892" y="12527"/>
                  </a:lnTo>
                  <a:lnTo>
                    <a:pt x="3892" y="10703"/>
                  </a:lnTo>
                  <a:lnTo>
                    <a:pt x="3771" y="9000"/>
                  </a:lnTo>
                  <a:lnTo>
                    <a:pt x="3406" y="5959"/>
                  </a:lnTo>
                  <a:lnTo>
                    <a:pt x="2919" y="3405"/>
                  </a:lnTo>
                  <a:lnTo>
                    <a:pt x="2433" y="1581"/>
                  </a:lnTo>
                  <a:lnTo>
                    <a:pt x="1946" y="0"/>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6"/>
            <p:cNvSpPr/>
            <p:nvPr/>
          </p:nvSpPr>
          <p:spPr>
            <a:xfrm>
              <a:off x="1082399" y="4102247"/>
              <a:ext cx="89136" cy="336885"/>
            </a:xfrm>
            <a:custGeom>
              <a:avLst/>
              <a:gdLst/>
              <a:ahLst/>
              <a:cxnLst/>
              <a:rect l="l" t="t" r="r" b="b"/>
              <a:pathLst>
                <a:path w="4988" h="18852" extrusionOk="0">
                  <a:moveTo>
                    <a:pt x="4987" y="0"/>
                  </a:moveTo>
                  <a:lnTo>
                    <a:pt x="4014" y="973"/>
                  </a:lnTo>
                  <a:lnTo>
                    <a:pt x="3163" y="2068"/>
                  </a:lnTo>
                  <a:lnTo>
                    <a:pt x="2433" y="3284"/>
                  </a:lnTo>
                  <a:lnTo>
                    <a:pt x="1825" y="4743"/>
                  </a:lnTo>
                  <a:lnTo>
                    <a:pt x="1339" y="6203"/>
                  </a:lnTo>
                  <a:lnTo>
                    <a:pt x="974" y="7662"/>
                  </a:lnTo>
                  <a:lnTo>
                    <a:pt x="609" y="9122"/>
                  </a:lnTo>
                  <a:lnTo>
                    <a:pt x="366" y="10703"/>
                  </a:lnTo>
                  <a:lnTo>
                    <a:pt x="122" y="13378"/>
                  </a:lnTo>
                  <a:lnTo>
                    <a:pt x="1" y="15689"/>
                  </a:lnTo>
                  <a:lnTo>
                    <a:pt x="1" y="17878"/>
                  </a:lnTo>
                  <a:lnTo>
                    <a:pt x="3163" y="18851"/>
                  </a:lnTo>
                  <a:lnTo>
                    <a:pt x="3771" y="13743"/>
                  </a:lnTo>
                  <a:lnTo>
                    <a:pt x="4379" y="7419"/>
                  </a:lnTo>
                  <a:lnTo>
                    <a:pt x="4987" y="0"/>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6"/>
            <p:cNvSpPr/>
            <p:nvPr/>
          </p:nvSpPr>
          <p:spPr>
            <a:xfrm>
              <a:off x="971569" y="4121797"/>
              <a:ext cx="84775" cy="339065"/>
            </a:xfrm>
            <a:custGeom>
              <a:avLst/>
              <a:gdLst/>
              <a:ahLst/>
              <a:cxnLst/>
              <a:rect l="l" t="t" r="r" b="b"/>
              <a:pathLst>
                <a:path w="4744" h="18974" extrusionOk="0">
                  <a:moveTo>
                    <a:pt x="0" y="1"/>
                  </a:moveTo>
                  <a:lnTo>
                    <a:pt x="608" y="7541"/>
                  </a:lnTo>
                  <a:lnTo>
                    <a:pt x="1216" y="13744"/>
                  </a:lnTo>
                  <a:lnTo>
                    <a:pt x="1824" y="18974"/>
                  </a:lnTo>
                  <a:lnTo>
                    <a:pt x="4743" y="17879"/>
                  </a:lnTo>
                  <a:lnTo>
                    <a:pt x="4743" y="15811"/>
                  </a:lnTo>
                  <a:lnTo>
                    <a:pt x="4743" y="13501"/>
                  </a:lnTo>
                  <a:lnTo>
                    <a:pt x="4378" y="10703"/>
                  </a:lnTo>
                  <a:lnTo>
                    <a:pt x="4257" y="9244"/>
                  </a:lnTo>
                  <a:lnTo>
                    <a:pt x="3892" y="7663"/>
                  </a:lnTo>
                  <a:lnTo>
                    <a:pt x="3527" y="6203"/>
                  </a:lnTo>
                  <a:lnTo>
                    <a:pt x="3041" y="4744"/>
                  </a:lnTo>
                  <a:lnTo>
                    <a:pt x="2433" y="3406"/>
                  </a:lnTo>
                  <a:lnTo>
                    <a:pt x="1824" y="2068"/>
                  </a:lnTo>
                  <a:lnTo>
                    <a:pt x="973" y="974"/>
                  </a:lnTo>
                  <a:lnTo>
                    <a:pt x="0" y="1"/>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6"/>
            <p:cNvSpPr/>
            <p:nvPr/>
          </p:nvSpPr>
          <p:spPr>
            <a:xfrm>
              <a:off x="1097624" y="4171797"/>
              <a:ext cx="126055" cy="304272"/>
            </a:xfrm>
            <a:custGeom>
              <a:avLst/>
              <a:gdLst/>
              <a:ahLst/>
              <a:cxnLst/>
              <a:rect l="l" t="t" r="r" b="b"/>
              <a:pathLst>
                <a:path w="7054" h="17027" extrusionOk="0">
                  <a:moveTo>
                    <a:pt x="7054" y="0"/>
                  </a:moveTo>
                  <a:lnTo>
                    <a:pt x="5595" y="851"/>
                  </a:lnTo>
                  <a:lnTo>
                    <a:pt x="4500" y="1946"/>
                  </a:lnTo>
                  <a:lnTo>
                    <a:pt x="3405" y="3041"/>
                  </a:lnTo>
                  <a:lnTo>
                    <a:pt x="2676" y="4257"/>
                  </a:lnTo>
                  <a:lnTo>
                    <a:pt x="1946" y="5595"/>
                  </a:lnTo>
                  <a:lnTo>
                    <a:pt x="1338" y="6932"/>
                  </a:lnTo>
                  <a:lnTo>
                    <a:pt x="973" y="8270"/>
                  </a:lnTo>
                  <a:lnTo>
                    <a:pt x="608" y="9486"/>
                  </a:lnTo>
                  <a:lnTo>
                    <a:pt x="243" y="11919"/>
                  </a:lnTo>
                  <a:lnTo>
                    <a:pt x="0" y="13986"/>
                  </a:lnTo>
                  <a:lnTo>
                    <a:pt x="0" y="15324"/>
                  </a:lnTo>
                  <a:lnTo>
                    <a:pt x="0" y="15811"/>
                  </a:lnTo>
                  <a:lnTo>
                    <a:pt x="608" y="16297"/>
                  </a:lnTo>
                  <a:lnTo>
                    <a:pt x="1216" y="16662"/>
                  </a:lnTo>
                  <a:lnTo>
                    <a:pt x="1824" y="16905"/>
                  </a:lnTo>
                  <a:lnTo>
                    <a:pt x="2432" y="17027"/>
                  </a:lnTo>
                  <a:lnTo>
                    <a:pt x="2797" y="16905"/>
                  </a:lnTo>
                  <a:lnTo>
                    <a:pt x="2919" y="16784"/>
                  </a:lnTo>
                  <a:lnTo>
                    <a:pt x="3162" y="16419"/>
                  </a:lnTo>
                  <a:lnTo>
                    <a:pt x="3284" y="16054"/>
                  </a:lnTo>
                  <a:lnTo>
                    <a:pt x="3284" y="15446"/>
                  </a:lnTo>
                  <a:lnTo>
                    <a:pt x="3284" y="14716"/>
                  </a:lnTo>
                  <a:lnTo>
                    <a:pt x="3284" y="13865"/>
                  </a:lnTo>
                  <a:lnTo>
                    <a:pt x="3284" y="12770"/>
                  </a:lnTo>
                  <a:lnTo>
                    <a:pt x="3649" y="10581"/>
                  </a:lnTo>
                  <a:lnTo>
                    <a:pt x="4257" y="8149"/>
                  </a:lnTo>
                  <a:lnTo>
                    <a:pt x="4986" y="5716"/>
                  </a:lnTo>
                  <a:lnTo>
                    <a:pt x="6324" y="1581"/>
                  </a:lnTo>
                  <a:lnTo>
                    <a:pt x="7054" y="0"/>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6"/>
            <p:cNvSpPr/>
            <p:nvPr/>
          </p:nvSpPr>
          <p:spPr>
            <a:xfrm>
              <a:off x="921569" y="4223960"/>
              <a:ext cx="119550" cy="258633"/>
            </a:xfrm>
            <a:custGeom>
              <a:avLst/>
              <a:gdLst/>
              <a:ahLst/>
              <a:cxnLst/>
              <a:rect l="l" t="t" r="r" b="b"/>
              <a:pathLst>
                <a:path w="6690" h="14473" extrusionOk="0">
                  <a:moveTo>
                    <a:pt x="1" y="0"/>
                  </a:moveTo>
                  <a:lnTo>
                    <a:pt x="609" y="1459"/>
                  </a:lnTo>
                  <a:lnTo>
                    <a:pt x="1947" y="4865"/>
                  </a:lnTo>
                  <a:lnTo>
                    <a:pt x="2555" y="6932"/>
                  </a:lnTo>
                  <a:lnTo>
                    <a:pt x="3163" y="9000"/>
                  </a:lnTo>
                  <a:lnTo>
                    <a:pt x="3528" y="10946"/>
                  </a:lnTo>
                  <a:lnTo>
                    <a:pt x="3528" y="11797"/>
                  </a:lnTo>
                  <a:lnTo>
                    <a:pt x="3528" y="12527"/>
                  </a:lnTo>
                  <a:lnTo>
                    <a:pt x="3528" y="13135"/>
                  </a:lnTo>
                  <a:lnTo>
                    <a:pt x="3528" y="13621"/>
                  </a:lnTo>
                  <a:lnTo>
                    <a:pt x="3649" y="13986"/>
                  </a:lnTo>
                  <a:lnTo>
                    <a:pt x="3893" y="14229"/>
                  </a:lnTo>
                  <a:lnTo>
                    <a:pt x="4136" y="14473"/>
                  </a:lnTo>
                  <a:lnTo>
                    <a:pt x="4987" y="14473"/>
                  </a:lnTo>
                  <a:lnTo>
                    <a:pt x="5595" y="14229"/>
                  </a:lnTo>
                  <a:lnTo>
                    <a:pt x="6203" y="13865"/>
                  </a:lnTo>
                  <a:lnTo>
                    <a:pt x="6690" y="13500"/>
                  </a:lnTo>
                  <a:lnTo>
                    <a:pt x="6690" y="11919"/>
                  </a:lnTo>
                  <a:lnTo>
                    <a:pt x="6568" y="10216"/>
                  </a:lnTo>
                  <a:lnTo>
                    <a:pt x="6203" y="8148"/>
                  </a:lnTo>
                  <a:lnTo>
                    <a:pt x="5839" y="7054"/>
                  </a:lnTo>
                  <a:lnTo>
                    <a:pt x="5474" y="5959"/>
                  </a:lnTo>
                  <a:lnTo>
                    <a:pt x="4866" y="4743"/>
                  </a:lnTo>
                  <a:lnTo>
                    <a:pt x="4258" y="3649"/>
                  </a:lnTo>
                  <a:lnTo>
                    <a:pt x="3406" y="2676"/>
                  </a:lnTo>
                  <a:lnTo>
                    <a:pt x="2433" y="1703"/>
                  </a:lnTo>
                  <a:lnTo>
                    <a:pt x="1339" y="730"/>
                  </a:lnTo>
                  <a:lnTo>
                    <a:pt x="1" y="0"/>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6"/>
            <p:cNvSpPr/>
            <p:nvPr/>
          </p:nvSpPr>
          <p:spPr>
            <a:xfrm>
              <a:off x="1421446" y="4069652"/>
              <a:ext cx="69568" cy="371642"/>
            </a:xfrm>
            <a:custGeom>
              <a:avLst/>
              <a:gdLst/>
              <a:ahLst/>
              <a:cxnLst/>
              <a:rect l="l" t="t" r="r" b="b"/>
              <a:pathLst>
                <a:path w="3893" h="20797" extrusionOk="0">
                  <a:moveTo>
                    <a:pt x="1946" y="0"/>
                  </a:moveTo>
                  <a:lnTo>
                    <a:pt x="1460" y="1581"/>
                  </a:lnTo>
                  <a:lnTo>
                    <a:pt x="973" y="3162"/>
                  </a:lnTo>
                  <a:lnTo>
                    <a:pt x="730" y="4865"/>
                  </a:lnTo>
                  <a:lnTo>
                    <a:pt x="487" y="6567"/>
                  </a:lnTo>
                  <a:lnTo>
                    <a:pt x="122" y="9973"/>
                  </a:lnTo>
                  <a:lnTo>
                    <a:pt x="0" y="13135"/>
                  </a:lnTo>
                  <a:lnTo>
                    <a:pt x="122" y="15932"/>
                  </a:lnTo>
                  <a:lnTo>
                    <a:pt x="122" y="18121"/>
                  </a:lnTo>
                  <a:lnTo>
                    <a:pt x="365" y="20189"/>
                  </a:lnTo>
                  <a:lnTo>
                    <a:pt x="3162" y="20797"/>
                  </a:lnTo>
                  <a:lnTo>
                    <a:pt x="3527" y="18608"/>
                  </a:lnTo>
                  <a:lnTo>
                    <a:pt x="3770" y="16540"/>
                  </a:lnTo>
                  <a:lnTo>
                    <a:pt x="3892" y="14473"/>
                  </a:lnTo>
                  <a:lnTo>
                    <a:pt x="3892" y="12527"/>
                  </a:lnTo>
                  <a:lnTo>
                    <a:pt x="3892" y="10703"/>
                  </a:lnTo>
                  <a:lnTo>
                    <a:pt x="3770" y="9000"/>
                  </a:lnTo>
                  <a:lnTo>
                    <a:pt x="3406" y="5959"/>
                  </a:lnTo>
                  <a:lnTo>
                    <a:pt x="2919" y="3405"/>
                  </a:lnTo>
                  <a:lnTo>
                    <a:pt x="2433" y="1581"/>
                  </a:lnTo>
                  <a:lnTo>
                    <a:pt x="1946" y="0"/>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6"/>
            <p:cNvSpPr/>
            <p:nvPr/>
          </p:nvSpPr>
          <p:spPr>
            <a:xfrm>
              <a:off x="1482293" y="4102247"/>
              <a:ext cx="89118" cy="336885"/>
            </a:xfrm>
            <a:custGeom>
              <a:avLst/>
              <a:gdLst/>
              <a:ahLst/>
              <a:cxnLst/>
              <a:rect l="l" t="t" r="r" b="b"/>
              <a:pathLst>
                <a:path w="4987" h="18852" extrusionOk="0">
                  <a:moveTo>
                    <a:pt x="4987" y="0"/>
                  </a:moveTo>
                  <a:lnTo>
                    <a:pt x="4014" y="973"/>
                  </a:lnTo>
                  <a:lnTo>
                    <a:pt x="3163" y="2068"/>
                  </a:lnTo>
                  <a:lnTo>
                    <a:pt x="2433" y="3284"/>
                  </a:lnTo>
                  <a:lnTo>
                    <a:pt x="1825" y="4743"/>
                  </a:lnTo>
                  <a:lnTo>
                    <a:pt x="1338" y="6203"/>
                  </a:lnTo>
                  <a:lnTo>
                    <a:pt x="974" y="7662"/>
                  </a:lnTo>
                  <a:lnTo>
                    <a:pt x="609" y="9122"/>
                  </a:lnTo>
                  <a:lnTo>
                    <a:pt x="365" y="10703"/>
                  </a:lnTo>
                  <a:lnTo>
                    <a:pt x="122" y="13378"/>
                  </a:lnTo>
                  <a:lnTo>
                    <a:pt x="1" y="15689"/>
                  </a:lnTo>
                  <a:lnTo>
                    <a:pt x="1" y="17878"/>
                  </a:lnTo>
                  <a:lnTo>
                    <a:pt x="3163" y="18851"/>
                  </a:lnTo>
                  <a:lnTo>
                    <a:pt x="3771" y="13743"/>
                  </a:lnTo>
                  <a:lnTo>
                    <a:pt x="4379" y="7419"/>
                  </a:lnTo>
                  <a:lnTo>
                    <a:pt x="4987" y="0"/>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6"/>
            <p:cNvSpPr/>
            <p:nvPr/>
          </p:nvSpPr>
          <p:spPr>
            <a:xfrm>
              <a:off x="1371464" y="4121797"/>
              <a:ext cx="84775" cy="339065"/>
            </a:xfrm>
            <a:custGeom>
              <a:avLst/>
              <a:gdLst/>
              <a:ahLst/>
              <a:cxnLst/>
              <a:rect l="l" t="t" r="r" b="b"/>
              <a:pathLst>
                <a:path w="4744" h="18974" extrusionOk="0">
                  <a:moveTo>
                    <a:pt x="0" y="1"/>
                  </a:moveTo>
                  <a:lnTo>
                    <a:pt x="608" y="7541"/>
                  </a:lnTo>
                  <a:lnTo>
                    <a:pt x="1216" y="13744"/>
                  </a:lnTo>
                  <a:lnTo>
                    <a:pt x="1824" y="18974"/>
                  </a:lnTo>
                  <a:lnTo>
                    <a:pt x="4743" y="17879"/>
                  </a:lnTo>
                  <a:lnTo>
                    <a:pt x="4743" y="15811"/>
                  </a:lnTo>
                  <a:lnTo>
                    <a:pt x="4743" y="13501"/>
                  </a:lnTo>
                  <a:lnTo>
                    <a:pt x="4378" y="10703"/>
                  </a:lnTo>
                  <a:lnTo>
                    <a:pt x="4257" y="9244"/>
                  </a:lnTo>
                  <a:lnTo>
                    <a:pt x="3892" y="7663"/>
                  </a:lnTo>
                  <a:lnTo>
                    <a:pt x="3527" y="6203"/>
                  </a:lnTo>
                  <a:lnTo>
                    <a:pt x="3040" y="4744"/>
                  </a:lnTo>
                  <a:lnTo>
                    <a:pt x="2432" y="3406"/>
                  </a:lnTo>
                  <a:lnTo>
                    <a:pt x="1824" y="2068"/>
                  </a:lnTo>
                  <a:lnTo>
                    <a:pt x="973" y="974"/>
                  </a:lnTo>
                  <a:lnTo>
                    <a:pt x="0" y="1"/>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6"/>
            <p:cNvSpPr/>
            <p:nvPr/>
          </p:nvSpPr>
          <p:spPr>
            <a:xfrm>
              <a:off x="1497501" y="4171797"/>
              <a:ext cx="126073" cy="304272"/>
            </a:xfrm>
            <a:custGeom>
              <a:avLst/>
              <a:gdLst/>
              <a:ahLst/>
              <a:cxnLst/>
              <a:rect l="l" t="t" r="r" b="b"/>
              <a:pathLst>
                <a:path w="7055" h="17027" extrusionOk="0">
                  <a:moveTo>
                    <a:pt x="7055" y="0"/>
                  </a:moveTo>
                  <a:lnTo>
                    <a:pt x="5595" y="851"/>
                  </a:lnTo>
                  <a:lnTo>
                    <a:pt x="4501" y="1946"/>
                  </a:lnTo>
                  <a:lnTo>
                    <a:pt x="3528" y="3041"/>
                  </a:lnTo>
                  <a:lnTo>
                    <a:pt x="2677" y="4257"/>
                  </a:lnTo>
                  <a:lnTo>
                    <a:pt x="1947" y="5595"/>
                  </a:lnTo>
                  <a:lnTo>
                    <a:pt x="1339" y="6932"/>
                  </a:lnTo>
                  <a:lnTo>
                    <a:pt x="974" y="8270"/>
                  </a:lnTo>
                  <a:lnTo>
                    <a:pt x="609" y="9486"/>
                  </a:lnTo>
                  <a:lnTo>
                    <a:pt x="244" y="11919"/>
                  </a:lnTo>
                  <a:lnTo>
                    <a:pt x="1" y="13986"/>
                  </a:lnTo>
                  <a:lnTo>
                    <a:pt x="1" y="15324"/>
                  </a:lnTo>
                  <a:lnTo>
                    <a:pt x="1" y="15811"/>
                  </a:lnTo>
                  <a:lnTo>
                    <a:pt x="609" y="16297"/>
                  </a:lnTo>
                  <a:lnTo>
                    <a:pt x="1217" y="16662"/>
                  </a:lnTo>
                  <a:lnTo>
                    <a:pt x="1825" y="16905"/>
                  </a:lnTo>
                  <a:lnTo>
                    <a:pt x="2433" y="17027"/>
                  </a:lnTo>
                  <a:lnTo>
                    <a:pt x="2798" y="16905"/>
                  </a:lnTo>
                  <a:lnTo>
                    <a:pt x="3041" y="16784"/>
                  </a:lnTo>
                  <a:lnTo>
                    <a:pt x="3163" y="16419"/>
                  </a:lnTo>
                  <a:lnTo>
                    <a:pt x="3285" y="16054"/>
                  </a:lnTo>
                  <a:lnTo>
                    <a:pt x="3406" y="15446"/>
                  </a:lnTo>
                  <a:lnTo>
                    <a:pt x="3285" y="14716"/>
                  </a:lnTo>
                  <a:lnTo>
                    <a:pt x="3285" y="13865"/>
                  </a:lnTo>
                  <a:lnTo>
                    <a:pt x="3406" y="12770"/>
                  </a:lnTo>
                  <a:lnTo>
                    <a:pt x="3771" y="10581"/>
                  </a:lnTo>
                  <a:lnTo>
                    <a:pt x="4258" y="8149"/>
                  </a:lnTo>
                  <a:lnTo>
                    <a:pt x="4987" y="5716"/>
                  </a:lnTo>
                  <a:lnTo>
                    <a:pt x="6325" y="1581"/>
                  </a:lnTo>
                  <a:lnTo>
                    <a:pt x="7055" y="0"/>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6"/>
            <p:cNvSpPr/>
            <p:nvPr/>
          </p:nvSpPr>
          <p:spPr>
            <a:xfrm>
              <a:off x="1321463" y="4223960"/>
              <a:ext cx="119550" cy="258633"/>
            </a:xfrm>
            <a:custGeom>
              <a:avLst/>
              <a:gdLst/>
              <a:ahLst/>
              <a:cxnLst/>
              <a:rect l="l" t="t" r="r" b="b"/>
              <a:pathLst>
                <a:path w="6690" h="14473" extrusionOk="0">
                  <a:moveTo>
                    <a:pt x="1" y="0"/>
                  </a:moveTo>
                  <a:lnTo>
                    <a:pt x="609" y="1459"/>
                  </a:lnTo>
                  <a:lnTo>
                    <a:pt x="1947" y="4865"/>
                  </a:lnTo>
                  <a:lnTo>
                    <a:pt x="2555" y="6932"/>
                  </a:lnTo>
                  <a:lnTo>
                    <a:pt x="3163" y="9000"/>
                  </a:lnTo>
                  <a:lnTo>
                    <a:pt x="3528" y="10946"/>
                  </a:lnTo>
                  <a:lnTo>
                    <a:pt x="3528" y="11797"/>
                  </a:lnTo>
                  <a:lnTo>
                    <a:pt x="3528" y="12527"/>
                  </a:lnTo>
                  <a:lnTo>
                    <a:pt x="3528" y="13135"/>
                  </a:lnTo>
                  <a:lnTo>
                    <a:pt x="3528" y="13621"/>
                  </a:lnTo>
                  <a:lnTo>
                    <a:pt x="3649" y="13986"/>
                  </a:lnTo>
                  <a:lnTo>
                    <a:pt x="3893" y="14229"/>
                  </a:lnTo>
                  <a:lnTo>
                    <a:pt x="4136" y="14473"/>
                  </a:lnTo>
                  <a:lnTo>
                    <a:pt x="4987" y="14473"/>
                  </a:lnTo>
                  <a:lnTo>
                    <a:pt x="5595" y="14229"/>
                  </a:lnTo>
                  <a:lnTo>
                    <a:pt x="6203" y="13865"/>
                  </a:lnTo>
                  <a:lnTo>
                    <a:pt x="6690" y="13500"/>
                  </a:lnTo>
                  <a:lnTo>
                    <a:pt x="6690" y="11919"/>
                  </a:lnTo>
                  <a:lnTo>
                    <a:pt x="6568" y="10216"/>
                  </a:lnTo>
                  <a:lnTo>
                    <a:pt x="6203" y="8148"/>
                  </a:lnTo>
                  <a:lnTo>
                    <a:pt x="5838" y="7054"/>
                  </a:lnTo>
                  <a:lnTo>
                    <a:pt x="5474" y="5959"/>
                  </a:lnTo>
                  <a:lnTo>
                    <a:pt x="4866" y="4743"/>
                  </a:lnTo>
                  <a:lnTo>
                    <a:pt x="4257" y="3649"/>
                  </a:lnTo>
                  <a:lnTo>
                    <a:pt x="3406" y="2676"/>
                  </a:lnTo>
                  <a:lnTo>
                    <a:pt x="2433" y="1703"/>
                  </a:lnTo>
                  <a:lnTo>
                    <a:pt x="1339" y="730"/>
                  </a:lnTo>
                  <a:lnTo>
                    <a:pt x="1" y="0"/>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6"/>
            <p:cNvSpPr/>
            <p:nvPr/>
          </p:nvSpPr>
          <p:spPr>
            <a:xfrm>
              <a:off x="1823503" y="4069652"/>
              <a:ext cx="67388" cy="371642"/>
            </a:xfrm>
            <a:custGeom>
              <a:avLst/>
              <a:gdLst/>
              <a:ahLst/>
              <a:cxnLst/>
              <a:rect l="l" t="t" r="r" b="b"/>
              <a:pathLst>
                <a:path w="3771" h="20797" extrusionOk="0">
                  <a:moveTo>
                    <a:pt x="1825" y="0"/>
                  </a:moveTo>
                  <a:lnTo>
                    <a:pt x="1339" y="1581"/>
                  </a:lnTo>
                  <a:lnTo>
                    <a:pt x="852" y="3162"/>
                  </a:lnTo>
                  <a:lnTo>
                    <a:pt x="609" y="4865"/>
                  </a:lnTo>
                  <a:lnTo>
                    <a:pt x="366" y="6567"/>
                  </a:lnTo>
                  <a:lnTo>
                    <a:pt x="1" y="9973"/>
                  </a:lnTo>
                  <a:lnTo>
                    <a:pt x="1" y="13135"/>
                  </a:lnTo>
                  <a:lnTo>
                    <a:pt x="1" y="15932"/>
                  </a:lnTo>
                  <a:lnTo>
                    <a:pt x="122" y="18121"/>
                  </a:lnTo>
                  <a:lnTo>
                    <a:pt x="244" y="20189"/>
                  </a:lnTo>
                  <a:lnTo>
                    <a:pt x="3041" y="20797"/>
                  </a:lnTo>
                  <a:lnTo>
                    <a:pt x="3406" y="18608"/>
                  </a:lnTo>
                  <a:lnTo>
                    <a:pt x="3649" y="16540"/>
                  </a:lnTo>
                  <a:lnTo>
                    <a:pt x="3771" y="14473"/>
                  </a:lnTo>
                  <a:lnTo>
                    <a:pt x="3771" y="12527"/>
                  </a:lnTo>
                  <a:lnTo>
                    <a:pt x="3771" y="10703"/>
                  </a:lnTo>
                  <a:lnTo>
                    <a:pt x="3649" y="9000"/>
                  </a:lnTo>
                  <a:lnTo>
                    <a:pt x="3284" y="5959"/>
                  </a:lnTo>
                  <a:lnTo>
                    <a:pt x="2798" y="3405"/>
                  </a:lnTo>
                  <a:lnTo>
                    <a:pt x="2311" y="1581"/>
                  </a:lnTo>
                  <a:lnTo>
                    <a:pt x="1825" y="0"/>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6"/>
            <p:cNvSpPr/>
            <p:nvPr/>
          </p:nvSpPr>
          <p:spPr>
            <a:xfrm>
              <a:off x="1882188" y="4102247"/>
              <a:ext cx="89118" cy="336885"/>
            </a:xfrm>
            <a:custGeom>
              <a:avLst/>
              <a:gdLst/>
              <a:ahLst/>
              <a:cxnLst/>
              <a:rect l="l" t="t" r="r" b="b"/>
              <a:pathLst>
                <a:path w="4987" h="18852" extrusionOk="0">
                  <a:moveTo>
                    <a:pt x="4987" y="0"/>
                  </a:moveTo>
                  <a:lnTo>
                    <a:pt x="4014" y="973"/>
                  </a:lnTo>
                  <a:lnTo>
                    <a:pt x="3162" y="2068"/>
                  </a:lnTo>
                  <a:lnTo>
                    <a:pt x="2433" y="3284"/>
                  </a:lnTo>
                  <a:lnTo>
                    <a:pt x="1825" y="4743"/>
                  </a:lnTo>
                  <a:lnTo>
                    <a:pt x="1338" y="6203"/>
                  </a:lnTo>
                  <a:lnTo>
                    <a:pt x="973" y="7662"/>
                  </a:lnTo>
                  <a:lnTo>
                    <a:pt x="609" y="9122"/>
                  </a:lnTo>
                  <a:lnTo>
                    <a:pt x="365" y="10703"/>
                  </a:lnTo>
                  <a:lnTo>
                    <a:pt x="122" y="13378"/>
                  </a:lnTo>
                  <a:lnTo>
                    <a:pt x="0" y="15689"/>
                  </a:lnTo>
                  <a:lnTo>
                    <a:pt x="122" y="17878"/>
                  </a:lnTo>
                  <a:lnTo>
                    <a:pt x="3162" y="18851"/>
                  </a:lnTo>
                  <a:lnTo>
                    <a:pt x="3771" y="13743"/>
                  </a:lnTo>
                  <a:lnTo>
                    <a:pt x="4379" y="7419"/>
                  </a:lnTo>
                  <a:lnTo>
                    <a:pt x="4987" y="0"/>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6"/>
            <p:cNvSpPr/>
            <p:nvPr/>
          </p:nvSpPr>
          <p:spPr>
            <a:xfrm>
              <a:off x="1771341" y="4121797"/>
              <a:ext cx="86955" cy="339065"/>
            </a:xfrm>
            <a:custGeom>
              <a:avLst/>
              <a:gdLst/>
              <a:ahLst/>
              <a:cxnLst/>
              <a:rect l="l" t="t" r="r" b="b"/>
              <a:pathLst>
                <a:path w="4866" h="18974" extrusionOk="0">
                  <a:moveTo>
                    <a:pt x="1" y="1"/>
                  </a:moveTo>
                  <a:lnTo>
                    <a:pt x="609" y="7541"/>
                  </a:lnTo>
                  <a:lnTo>
                    <a:pt x="1217" y="13744"/>
                  </a:lnTo>
                  <a:lnTo>
                    <a:pt x="1825" y="18974"/>
                  </a:lnTo>
                  <a:lnTo>
                    <a:pt x="4744" y="17879"/>
                  </a:lnTo>
                  <a:lnTo>
                    <a:pt x="4866" y="15811"/>
                  </a:lnTo>
                  <a:lnTo>
                    <a:pt x="4744" y="13501"/>
                  </a:lnTo>
                  <a:lnTo>
                    <a:pt x="4501" y="10703"/>
                  </a:lnTo>
                  <a:lnTo>
                    <a:pt x="4258" y="9244"/>
                  </a:lnTo>
                  <a:lnTo>
                    <a:pt x="3893" y="7663"/>
                  </a:lnTo>
                  <a:lnTo>
                    <a:pt x="3528" y="6203"/>
                  </a:lnTo>
                  <a:lnTo>
                    <a:pt x="3041" y="4744"/>
                  </a:lnTo>
                  <a:lnTo>
                    <a:pt x="2433" y="3406"/>
                  </a:lnTo>
                  <a:lnTo>
                    <a:pt x="1825" y="2068"/>
                  </a:lnTo>
                  <a:lnTo>
                    <a:pt x="974" y="974"/>
                  </a:lnTo>
                  <a:lnTo>
                    <a:pt x="1" y="1"/>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6"/>
            <p:cNvSpPr/>
            <p:nvPr/>
          </p:nvSpPr>
          <p:spPr>
            <a:xfrm>
              <a:off x="1897396" y="4171797"/>
              <a:ext cx="126073" cy="304272"/>
            </a:xfrm>
            <a:custGeom>
              <a:avLst/>
              <a:gdLst/>
              <a:ahLst/>
              <a:cxnLst/>
              <a:rect l="l" t="t" r="r" b="b"/>
              <a:pathLst>
                <a:path w="7055" h="17027" extrusionOk="0">
                  <a:moveTo>
                    <a:pt x="7055" y="0"/>
                  </a:moveTo>
                  <a:lnTo>
                    <a:pt x="5595" y="851"/>
                  </a:lnTo>
                  <a:lnTo>
                    <a:pt x="4501" y="1946"/>
                  </a:lnTo>
                  <a:lnTo>
                    <a:pt x="3528" y="3041"/>
                  </a:lnTo>
                  <a:lnTo>
                    <a:pt x="2676" y="4257"/>
                  </a:lnTo>
                  <a:lnTo>
                    <a:pt x="1947" y="5595"/>
                  </a:lnTo>
                  <a:lnTo>
                    <a:pt x="1339" y="6932"/>
                  </a:lnTo>
                  <a:lnTo>
                    <a:pt x="974" y="8270"/>
                  </a:lnTo>
                  <a:lnTo>
                    <a:pt x="609" y="9486"/>
                  </a:lnTo>
                  <a:lnTo>
                    <a:pt x="244" y="11919"/>
                  </a:lnTo>
                  <a:lnTo>
                    <a:pt x="1" y="13986"/>
                  </a:lnTo>
                  <a:lnTo>
                    <a:pt x="1" y="15324"/>
                  </a:lnTo>
                  <a:lnTo>
                    <a:pt x="122" y="15811"/>
                  </a:lnTo>
                  <a:lnTo>
                    <a:pt x="609" y="16297"/>
                  </a:lnTo>
                  <a:lnTo>
                    <a:pt x="1217" y="16662"/>
                  </a:lnTo>
                  <a:lnTo>
                    <a:pt x="1825" y="16905"/>
                  </a:lnTo>
                  <a:lnTo>
                    <a:pt x="2433" y="17027"/>
                  </a:lnTo>
                  <a:lnTo>
                    <a:pt x="2798" y="16905"/>
                  </a:lnTo>
                  <a:lnTo>
                    <a:pt x="3041" y="16784"/>
                  </a:lnTo>
                  <a:lnTo>
                    <a:pt x="3163" y="16419"/>
                  </a:lnTo>
                  <a:lnTo>
                    <a:pt x="3284" y="16054"/>
                  </a:lnTo>
                  <a:lnTo>
                    <a:pt x="3406" y="15446"/>
                  </a:lnTo>
                  <a:lnTo>
                    <a:pt x="3284" y="14716"/>
                  </a:lnTo>
                  <a:lnTo>
                    <a:pt x="3284" y="13865"/>
                  </a:lnTo>
                  <a:lnTo>
                    <a:pt x="3406" y="12770"/>
                  </a:lnTo>
                  <a:lnTo>
                    <a:pt x="3771" y="10581"/>
                  </a:lnTo>
                  <a:lnTo>
                    <a:pt x="4257" y="8149"/>
                  </a:lnTo>
                  <a:lnTo>
                    <a:pt x="4987" y="5716"/>
                  </a:lnTo>
                  <a:lnTo>
                    <a:pt x="6325" y="1581"/>
                  </a:lnTo>
                  <a:lnTo>
                    <a:pt x="7055" y="0"/>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6"/>
            <p:cNvSpPr/>
            <p:nvPr/>
          </p:nvSpPr>
          <p:spPr>
            <a:xfrm>
              <a:off x="1721358" y="4223960"/>
              <a:ext cx="119550" cy="258633"/>
            </a:xfrm>
            <a:custGeom>
              <a:avLst/>
              <a:gdLst/>
              <a:ahLst/>
              <a:cxnLst/>
              <a:rect l="l" t="t" r="r" b="b"/>
              <a:pathLst>
                <a:path w="6690" h="14473" extrusionOk="0">
                  <a:moveTo>
                    <a:pt x="1" y="0"/>
                  </a:moveTo>
                  <a:lnTo>
                    <a:pt x="609" y="1459"/>
                  </a:lnTo>
                  <a:lnTo>
                    <a:pt x="1947" y="4865"/>
                  </a:lnTo>
                  <a:lnTo>
                    <a:pt x="2555" y="6932"/>
                  </a:lnTo>
                  <a:lnTo>
                    <a:pt x="3163" y="9000"/>
                  </a:lnTo>
                  <a:lnTo>
                    <a:pt x="3528" y="10946"/>
                  </a:lnTo>
                  <a:lnTo>
                    <a:pt x="3649" y="11797"/>
                  </a:lnTo>
                  <a:lnTo>
                    <a:pt x="3528" y="12527"/>
                  </a:lnTo>
                  <a:lnTo>
                    <a:pt x="3528" y="13135"/>
                  </a:lnTo>
                  <a:lnTo>
                    <a:pt x="3528" y="13621"/>
                  </a:lnTo>
                  <a:lnTo>
                    <a:pt x="3649" y="13986"/>
                  </a:lnTo>
                  <a:lnTo>
                    <a:pt x="3892" y="14229"/>
                  </a:lnTo>
                  <a:lnTo>
                    <a:pt x="4136" y="14473"/>
                  </a:lnTo>
                  <a:lnTo>
                    <a:pt x="4987" y="14473"/>
                  </a:lnTo>
                  <a:lnTo>
                    <a:pt x="5595" y="14229"/>
                  </a:lnTo>
                  <a:lnTo>
                    <a:pt x="6203" y="13865"/>
                  </a:lnTo>
                  <a:lnTo>
                    <a:pt x="6690" y="13500"/>
                  </a:lnTo>
                  <a:lnTo>
                    <a:pt x="6690" y="11919"/>
                  </a:lnTo>
                  <a:lnTo>
                    <a:pt x="6568" y="10216"/>
                  </a:lnTo>
                  <a:lnTo>
                    <a:pt x="6203" y="8148"/>
                  </a:lnTo>
                  <a:lnTo>
                    <a:pt x="5838" y="7054"/>
                  </a:lnTo>
                  <a:lnTo>
                    <a:pt x="5473" y="5959"/>
                  </a:lnTo>
                  <a:lnTo>
                    <a:pt x="4865" y="4743"/>
                  </a:lnTo>
                  <a:lnTo>
                    <a:pt x="4257" y="3649"/>
                  </a:lnTo>
                  <a:lnTo>
                    <a:pt x="3406" y="2676"/>
                  </a:lnTo>
                  <a:lnTo>
                    <a:pt x="2433" y="1703"/>
                  </a:lnTo>
                  <a:lnTo>
                    <a:pt x="1338" y="730"/>
                  </a:lnTo>
                  <a:lnTo>
                    <a:pt x="1" y="0"/>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6"/>
            <p:cNvSpPr/>
            <p:nvPr/>
          </p:nvSpPr>
          <p:spPr>
            <a:xfrm>
              <a:off x="2223398" y="4069652"/>
              <a:ext cx="69568" cy="371642"/>
            </a:xfrm>
            <a:custGeom>
              <a:avLst/>
              <a:gdLst/>
              <a:ahLst/>
              <a:cxnLst/>
              <a:rect l="l" t="t" r="r" b="b"/>
              <a:pathLst>
                <a:path w="3893" h="20797" extrusionOk="0">
                  <a:moveTo>
                    <a:pt x="1825" y="0"/>
                  </a:moveTo>
                  <a:lnTo>
                    <a:pt x="1338" y="1581"/>
                  </a:lnTo>
                  <a:lnTo>
                    <a:pt x="973" y="3162"/>
                  </a:lnTo>
                  <a:lnTo>
                    <a:pt x="609" y="4865"/>
                  </a:lnTo>
                  <a:lnTo>
                    <a:pt x="365" y="6567"/>
                  </a:lnTo>
                  <a:lnTo>
                    <a:pt x="1" y="9973"/>
                  </a:lnTo>
                  <a:lnTo>
                    <a:pt x="1" y="13135"/>
                  </a:lnTo>
                  <a:lnTo>
                    <a:pt x="1" y="15932"/>
                  </a:lnTo>
                  <a:lnTo>
                    <a:pt x="122" y="18121"/>
                  </a:lnTo>
                  <a:lnTo>
                    <a:pt x="244" y="20189"/>
                  </a:lnTo>
                  <a:lnTo>
                    <a:pt x="3041" y="20797"/>
                  </a:lnTo>
                  <a:lnTo>
                    <a:pt x="3406" y="18608"/>
                  </a:lnTo>
                  <a:lnTo>
                    <a:pt x="3649" y="16540"/>
                  </a:lnTo>
                  <a:lnTo>
                    <a:pt x="3771" y="14473"/>
                  </a:lnTo>
                  <a:lnTo>
                    <a:pt x="3892" y="12527"/>
                  </a:lnTo>
                  <a:lnTo>
                    <a:pt x="3771" y="10703"/>
                  </a:lnTo>
                  <a:lnTo>
                    <a:pt x="3649" y="9000"/>
                  </a:lnTo>
                  <a:lnTo>
                    <a:pt x="3284" y="5959"/>
                  </a:lnTo>
                  <a:lnTo>
                    <a:pt x="2798" y="3405"/>
                  </a:lnTo>
                  <a:lnTo>
                    <a:pt x="2311" y="1581"/>
                  </a:lnTo>
                  <a:lnTo>
                    <a:pt x="1825" y="0"/>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6"/>
            <p:cNvSpPr/>
            <p:nvPr/>
          </p:nvSpPr>
          <p:spPr>
            <a:xfrm>
              <a:off x="2282083" y="4102247"/>
              <a:ext cx="89118" cy="336885"/>
            </a:xfrm>
            <a:custGeom>
              <a:avLst/>
              <a:gdLst/>
              <a:ahLst/>
              <a:cxnLst/>
              <a:rect l="l" t="t" r="r" b="b"/>
              <a:pathLst>
                <a:path w="4987" h="18852" extrusionOk="0">
                  <a:moveTo>
                    <a:pt x="4987" y="0"/>
                  </a:moveTo>
                  <a:lnTo>
                    <a:pt x="4014" y="973"/>
                  </a:lnTo>
                  <a:lnTo>
                    <a:pt x="3162" y="2068"/>
                  </a:lnTo>
                  <a:lnTo>
                    <a:pt x="2433" y="3284"/>
                  </a:lnTo>
                  <a:lnTo>
                    <a:pt x="1825" y="4743"/>
                  </a:lnTo>
                  <a:lnTo>
                    <a:pt x="1338" y="6203"/>
                  </a:lnTo>
                  <a:lnTo>
                    <a:pt x="973" y="7662"/>
                  </a:lnTo>
                  <a:lnTo>
                    <a:pt x="608" y="9122"/>
                  </a:lnTo>
                  <a:lnTo>
                    <a:pt x="487" y="10703"/>
                  </a:lnTo>
                  <a:lnTo>
                    <a:pt x="122" y="13378"/>
                  </a:lnTo>
                  <a:lnTo>
                    <a:pt x="0" y="15689"/>
                  </a:lnTo>
                  <a:lnTo>
                    <a:pt x="122" y="17878"/>
                  </a:lnTo>
                  <a:lnTo>
                    <a:pt x="3162" y="18851"/>
                  </a:lnTo>
                  <a:lnTo>
                    <a:pt x="3770" y="13743"/>
                  </a:lnTo>
                  <a:lnTo>
                    <a:pt x="4379" y="7419"/>
                  </a:lnTo>
                  <a:lnTo>
                    <a:pt x="4987" y="0"/>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6"/>
            <p:cNvSpPr/>
            <p:nvPr/>
          </p:nvSpPr>
          <p:spPr>
            <a:xfrm>
              <a:off x="2171235" y="4121797"/>
              <a:ext cx="86955" cy="339065"/>
            </a:xfrm>
            <a:custGeom>
              <a:avLst/>
              <a:gdLst/>
              <a:ahLst/>
              <a:cxnLst/>
              <a:rect l="l" t="t" r="r" b="b"/>
              <a:pathLst>
                <a:path w="4866" h="18974" extrusionOk="0">
                  <a:moveTo>
                    <a:pt x="1" y="1"/>
                  </a:moveTo>
                  <a:lnTo>
                    <a:pt x="609" y="7541"/>
                  </a:lnTo>
                  <a:lnTo>
                    <a:pt x="1217" y="13744"/>
                  </a:lnTo>
                  <a:lnTo>
                    <a:pt x="1825" y="18974"/>
                  </a:lnTo>
                  <a:lnTo>
                    <a:pt x="4744" y="17879"/>
                  </a:lnTo>
                  <a:lnTo>
                    <a:pt x="4865" y="15811"/>
                  </a:lnTo>
                  <a:lnTo>
                    <a:pt x="4744" y="13501"/>
                  </a:lnTo>
                  <a:lnTo>
                    <a:pt x="4501" y="10703"/>
                  </a:lnTo>
                  <a:lnTo>
                    <a:pt x="4257" y="9244"/>
                  </a:lnTo>
                  <a:lnTo>
                    <a:pt x="3892" y="7663"/>
                  </a:lnTo>
                  <a:lnTo>
                    <a:pt x="3528" y="6203"/>
                  </a:lnTo>
                  <a:lnTo>
                    <a:pt x="3041" y="4744"/>
                  </a:lnTo>
                  <a:lnTo>
                    <a:pt x="2555" y="3406"/>
                  </a:lnTo>
                  <a:lnTo>
                    <a:pt x="1825" y="2068"/>
                  </a:lnTo>
                  <a:lnTo>
                    <a:pt x="974" y="974"/>
                  </a:lnTo>
                  <a:lnTo>
                    <a:pt x="1" y="1"/>
                  </a:lnTo>
                  <a:close/>
                </a:path>
              </a:pathLst>
            </a:custGeom>
            <a:solidFill>
              <a:srgbClr val="72B3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6"/>
            <p:cNvSpPr/>
            <p:nvPr/>
          </p:nvSpPr>
          <p:spPr>
            <a:xfrm>
              <a:off x="2297290" y="4171797"/>
              <a:ext cx="126073" cy="304272"/>
            </a:xfrm>
            <a:custGeom>
              <a:avLst/>
              <a:gdLst/>
              <a:ahLst/>
              <a:cxnLst/>
              <a:rect l="l" t="t" r="r" b="b"/>
              <a:pathLst>
                <a:path w="7055" h="17027" extrusionOk="0">
                  <a:moveTo>
                    <a:pt x="7054" y="0"/>
                  </a:moveTo>
                  <a:lnTo>
                    <a:pt x="5717" y="851"/>
                  </a:lnTo>
                  <a:lnTo>
                    <a:pt x="4500" y="1946"/>
                  </a:lnTo>
                  <a:lnTo>
                    <a:pt x="3528" y="3041"/>
                  </a:lnTo>
                  <a:lnTo>
                    <a:pt x="2676" y="4257"/>
                  </a:lnTo>
                  <a:lnTo>
                    <a:pt x="1946" y="5595"/>
                  </a:lnTo>
                  <a:lnTo>
                    <a:pt x="1338" y="6932"/>
                  </a:lnTo>
                  <a:lnTo>
                    <a:pt x="974" y="8270"/>
                  </a:lnTo>
                  <a:lnTo>
                    <a:pt x="609" y="9486"/>
                  </a:lnTo>
                  <a:lnTo>
                    <a:pt x="244" y="11919"/>
                  </a:lnTo>
                  <a:lnTo>
                    <a:pt x="122" y="13986"/>
                  </a:lnTo>
                  <a:lnTo>
                    <a:pt x="1" y="15324"/>
                  </a:lnTo>
                  <a:lnTo>
                    <a:pt x="122" y="15811"/>
                  </a:lnTo>
                  <a:lnTo>
                    <a:pt x="609" y="16297"/>
                  </a:lnTo>
                  <a:lnTo>
                    <a:pt x="1217" y="16662"/>
                  </a:lnTo>
                  <a:lnTo>
                    <a:pt x="1825" y="16905"/>
                  </a:lnTo>
                  <a:lnTo>
                    <a:pt x="2433" y="17027"/>
                  </a:lnTo>
                  <a:lnTo>
                    <a:pt x="2798" y="16905"/>
                  </a:lnTo>
                  <a:lnTo>
                    <a:pt x="3041" y="16784"/>
                  </a:lnTo>
                  <a:lnTo>
                    <a:pt x="3163" y="16419"/>
                  </a:lnTo>
                  <a:lnTo>
                    <a:pt x="3284" y="16054"/>
                  </a:lnTo>
                  <a:lnTo>
                    <a:pt x="3406" y="15446"/>
                  </a:lnTo>
                  <a:lnTo>
                    <a:pt x="3284" y="14716"/>
                  </a:lnTo>
                  <a:lnTo>
                    <a:pt x="3284" y="13865"/>
                  </a:lnTo>
                  <a:lnTo>
                    <a:pt x="3406" y="12770"/>
                  </a:lnTo>
                  <a:lnTo>
                    <a:pt x="3771" y="10581"/>
                  </a:lnTo>
                  <a:lnTo>
                    <a:pt x="4379" y="8149"/>
                  </a:lnTo>
                  <a:lnTo>
                    <a:pt x="4987" y="5716"/>
                  </a:lnTo>
                  <a:lnTo>
                    <a:pt x="6446" y="1581"/>
                  </a:lnTo>
                  <a:lnTo>
                    <a:pt x="7054" y="0"/>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6"/>
            <p:cNvSpPr/>
            <p:nvPr/>
          </p:nvSpPr>
          <p:spPr>
            <a:xfrm>
              <a:off x="2121253" y="4223960"/>
              <a:ext cx="121730" cy="258633"/>
            </a:xfrm>
            <a:custGeom>
              <a:avLst/>
              <a:gdLst/>
              <a:ahLst/>
              <a:cxnLst/>
              <a:rect l="l" t="t" r="r" b="b"/>
              <a:pathLst>
                <a:path w="6812" h="14473" extrusionOk="0">
                  <a:moveTo>
                    <a:pt x="0" y="0"/>
                  </a:moveTo>
                  <a:lnTo>
                    <a:pt x="609" y="1459"/>
                  </a:lnTo>
                  <a:lnTo>
                    <a:pt x="1946" y="4865"/>
                  </a:lnTo>
                  <a:lnTo>
                    <a:pt x="2676" y="6932"/>
                  </a:lnTo>
                  <a:lnTo>
                    <a:pt x="3163" y="9000"/>
                  </a:lnTo>
                  <a:lnTo>
                    <a:pt x="3527" y="10946"/>
                  </a:lnTo>
                  <a:lnTo>
                    <a:pt x="3649" y="11797"/>
                  </a:lnTo>
                  <a:lnTo>
                    <a:pt x="3527" y="12527"/>
                  </a:lnTo>
                  <a:lnTo>
                    <a:pt x="3527" y="13135"/>
                  </a:lnTo>
                  <a:lnTo>
                    <a:pt x="3649" y="13621"/>
                  </a:lnTo>
                  <a:lnTo>
                    <a:pt x="3771" y="13986"/>
                  </a:lnTo>
                  <a:lnTo>
                    <a:pt x="3892" y="14229"/>
                  </a:lnTo>
                  <a:lnTo>
                    <a:pt x="4136" y="14473"/>
                  </a:lnTo>
                  <a:lnTo>
                    <a:pt x="4987" y="14473"/>
                  </a:lnTo>
                  <a:lnTo>
                    <a:pt x="5595" y="14229"/>
                  </a:lnTo>
                  <a:lnTo>
                    <a:pt x="6203" y="13865"/>
                  </a:lnTo>
                  <a:lnTo>
                    <a:pt x="6689" y="13500"/>
                  </a:lnTo>
                  <a:lnTo>
                    <a:pt x="6811" y="11919"/>
                  </a:lnTo>
                  <a:lnTo>
                    <a:pt x="6568" y="10216"/>
                  </a:lnTo>
                  <a:lnTo>
                    <a:pt x="6203" y="8148"/>
                  </a:lnTo>
                  <a:lnTo>
                    <a:pt x="5838" y="7054"/>
                  </a:lnTo>
                  <a:lnTo>
                    <a:pt x="5473" y="5959"/>
                  </a:lnTo>
                  <a:lnTo>
                    <a:pt x="4865" y="4743"/>
                  </a:lnTo>
                  <a:lnTo>
                    <a:pt x="4257" y="3649"/>
                  </a:lnTo>
                  <a:lnTo>
                    <a:pt x="3406" y="2676"/>
                  </a:lnTo>
                  <a:lnTo>
                    <a:pt x="2433" y="1703"/>
                  </a:lnTo>
                  <a:lnTo>
                    <a:pt x="1338" y="730"/>
                  </a:lnTo>
                  <a:lnTo>
                    <a:pt x="0" y="0"/>
                  </a:lnTo>
                  <a:close/>
                </a:path>
              </a:pathLst>
            </a:custGeom>
            <a:solidFill>
              <a:srgbClr val="5C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6"/>
            <p:cNvSpPr/>
            <p:nvPr/>
          </p:nvSpPr>
          <p:spPr>
            <a:xfrm>
              <a:off x="858541" y="4345655"/>
              <a:ext cx="1601760" cy="236920"/>
            </a:xfrm>
            <a:custGeom>
              <a:avLst/>
              <a:gdLst/>
              <a:ahLst/>
              <a:cxnLst/>
              <a:rect l="l" t="t" r="r" b="b"/>
              <a:pathLst>
                <a:path w="89634" h="13258" extrusionOk="0">
                  <a:moveTo>
                    <a:pt x="1" y="1"/>
                  </a:moveTo>
                  <a:lnTo>
                    <a:pt x="1" y="13257"/>
                  </a:lnTo>
                  <a:lnTo>
                    <a:pt x="89634" y="13257"/>
                  </a:lnTo>
                  <a:lnTo>
                    <a:pt x="89634"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2" name="Google Shape;1622;p26"/>
          <p:cNvSpPr txBox="1"/>
          <p:nvPr/>
        </p:nvSpPr>
        <p:spPr>
          <a:xfrm>
            <a:off x="6637400" y="1379375"/>
            <a:ext cx="2049600" cy="25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2"/>
                </a:solidFill>
                <a:latin typeface="Fira Sans"/>
                <a:ea typeface="Fira Sans"/>
                <a:cs typeface="Fira Sans"/>
                <a:sym typeface="Fira Sans"/>
              </a:rPr>
              <a:t>Large and Diverse</a:t>
            </a:r>
            <a:endParaRPr b="1">
              <a:solidFill>
                <a:schemeClr val="accent2"/>
              </a:solidFill>
              <a:latin typeface="Fira Sans"/>
              <a:ea typeface="Fira Sans"/>
              <a:cs typeface="Fira Sans"/>
              <a:sym typeface="Fira Sans"/>
            </a:endParaRPr>
          </a:p>
        </p:txBody>
      </p:sp>
      <p:sp>
        <p:nvSpPr>
          <p:cNvPr id="1623" name="Google Shape;1623;p26"/>
          <p:cNvSpPr txBox="1"/>
          <p:nvPr/>
        </p:nvSpPr>
        <p:spPr>
          <a:xfrm>
            <a:off x="6113050" y="1630675"/>
            <a:ext cx="2573700" cy="371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latin typeface="Roboto"/>
                <a:ea typeface="Roboto"/>
                <a:cs typeface="Roboto"/>
                <a:sym typeface="Roboto"/>
              </a:rPr>
              <a:t>We have just under 200 employees both full and part time.</a:t>
            </a:r>
            <a:endParaRPr sz="1200">
              <a:solidFill>
                <a:srgbClr val="000000"/>
              </a:solidFill>
              <a:latin typeface="Roboto"/>
              <a:ea typeface="Roboto"/>
              <a:cs typeface="Roboto"/>
              <a:sym typeface="Roboto"/>
            </a:endParaRPr>
          </a:p>
        </p:txBody>
      </p:sp>
      <p:sp>
        <p:nvSpPr>
          <p:cNvPr id="1624" name="Google Shape;1624;p26"/>
          <p:cNvSpPr txBox="1"/>
          <p:nvPr/>
        </p:nvSpPr>
        <p:spPr>
          <a:xfrm>
            <a:off x="6637400" y="2258869"/>
            <a:ext cx="2049600" cy="25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1"/>
                </a:solidFill>
                <a:latin typeface="Fira Sans"/>
                <a:ea typeface="Fira Sans"/>
                <a:cs typeface="Fira Sans"/>
                <a:sym typeface="Fira Sans"/>
              </a:rPr>
              <a:t>Many Services</a:t>
            </a:r>
            <a:endParaRPr b="1">
              <a:solidFill>
                <a:schemeClr val="accent1"/>
              </a:solidFill>
              <a:latin typeface="Fira Sans"/>
              <a:ea typeface="Fira Sans"/>
              <a:cs typeface="Fira Sans"/>
              <a:sym typeface="Fira Sans"/>
            </a:endParaRPr>
          </a:p>
        </p:txBody>
      </p:sp>
      <p:sp>
        <p:nvSpPr>
          <p:cNvPr id="1625" name="Google Shape;1625;p26"/>
          <p:cNvSpPr txBox="1"/>
          <p:nvPr/>
        </p:nvSpPr>
        <p:spPr>
          <a:xfrm>
            <a:off x="6513375" y="2510175"/>
            <a:ext cx="2173500" cy="371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latin typeface="Roboto"/>
                <a:ea typeface="Roboto"/>
                <a:cs typeface="Roboto"/>
                <a:sym typeface="Roboto"/>
              </a:rPr>
              <a:t>Our department spans over </a:t>
            </a:r>
            <a:endParaRPr sz="1200">
              <a:latin typeface="Roboto"/>
              <a:ea typeface="Roboto"/>
              <a:cs typeface="Roboto"/>
              <a:sym typeface="Roboto"/>
            </a:endParaRPr>
          </a:p>
          <a:p>
            <a:pPr marL="0" lvl="0" indent="0" algn="r" rtl="0">
              <a:spcBef>
                <a:spcPts val="0"/>
              </a:spcBef>
              <a:spcAft>
                <a:spcPts val="0"/>
              </a:spcAft>
              <a:buNone/>
            </a:pPr>
            <a:r>
              <a:rPr lang="en" sz="1200">
                <a:latin typeface="Roboto"/>
                <a:ea typeface="Roboto"/>
                <a:cs typeface="Roboto"/>
                <a:sym typeface="Roboto"/>
              </a:rPr>
              <a:t>5 DIVISIONS.</a:t>
            </a:r>
            <a:endParaRPr sz="1200">
              <a:solidFill>
                <a:srgbClr val="000000"/>
              </a:solidFill>
              <a:latin typeface="Roboto"/>
              <a:ea typeface="Roboto"/>
              <a:cs typeface="Roboto"/>
              <a:sym typeface="Roboto"/>
            </a:endParaRPr>
          </a:p>
        </p:txBody>
      </p:sp>
      <p:sp>
        <p:nvSpPr>
          <p:cNvPr id="1626" name="Google Shape;1626;p26"/>
          <p:cNvSpPr txBox="1"/>
          <p:nvPr/>
        </p:nvSpPr>
        <p:spPr>
          <a:xfrm>
            <a:off x="6637400" y="3138332"/>
            <a:ext cx="2049600" cy="25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chemeClr val="accent3"/>
                </a:solidFill>
                <a:latin typeface="Fira Sans"/>
                <a:ea typeface="Fira Sans"/>
                <a:cs typeface="Fira Sans"/>
                <a:sym typeface="Fira Sans"/>
              </a:rPr>
              <a:t>Make CW attractive and desirable</a:t>
            </a:r>
            <a:endParaRPr b="1">
              <a:solidFill>
                <a:schemeClr val="accent3"/>
              </a:solidFill>
              <a:latin typeface="Fira Sans"/>
              <a:ea typeface="Fira Sans"/>
              <a:cs typeface="Fira Sans"/>
              <a:sym typeface="Fira Sans"/>
            </a:endParaRPr>
          </a:p>
        </p:txBody>
      </p:sp>
      <p:sp>
        <p:nvSpPr>
          <p:cNvPr id="1627" name="Google Shape;1627;p26"/>
          <p:cNvSpPr txBox="1"/>
          <p:nvPr/>
        </p:nvSpPr>
        <p:spPr>
          <a:xfrm>
            <a:off x="6113050" y="3387432"/>
            <a:ext cx="2573700" cy="436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a:solidFill>
                <a:srgbClr val="000000"/>
              </a:solidFill>
              <a:latin typeface="Roboto"/>
              <a:ea typeface="Roboto"/>
              <a:cs typeface="Roboto"/>
              <a:sym typeface="Roboto"/>
            </a:endParaRPr>
          </a:p>
        </p:txBody>
      </p:sp>
      <p:pic>
        <p:nvPicPr>
          <p:cNvPr id="1628" name="Google Shape;1628;p26"/>
          <p:cNvPicPr preferRelativeResize="0"/>
          <p:nvPr/>
        </p:nvPicPr>
        <p:blipFill>
          <a:blip r:embed="rId3">
            <a:alphaModFix/>
          </a:blip>
          <a:stretch>
            <a:fillRect/>
          </a:stretch>
        </p:blipFill>
        <p:spPr>
          <a:xfrm>
            <a:off x="8150925" y="4385327"/>
            <a:ext cx="535825" cy="535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p27"/>
          <p:cNvSpPr/>
          <p:nvPr/>
        </p:nvSpPr>
        <p:spPr>
          <a:xfrm>
            <a:off x="3509700" y="3440377"/>
            <a:ext cx="2097300" cy="2550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7"/>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solidFill>
              </a:rPr>
              <a:t>Community Services </a:t>
            </a:r>
            <a:endParaRPr dirty="0">
              <a:solidFill>
                <a:schemeClr val="accent1"/>
              </a:solidFill>
            </a:endParaRPr>
          </a:p>
          <a:p>
            <a:pPr marL="0" lvl="0" indent="0" algn="ctr" rtl="0">
              <a:spcBef>
                <a:spcPts val="0"/>
              </a:spcBef>
              <a:spcAft>
                <a:spcPts val="0"/>
              </a:spcAft>
              <a:buNone/>
            </a:pPr>
            <a:r>
              <a:rPr lang="en" dirty="0">
                <a:solidFill>
                  <a:schemeClr val="accent1"/>
                </a:solidFill>
              </a:rPr>
              <a:t>Makes this Place Our Home!</a:t>
            </a:r>
            <a:endParaRPr dirty="0">
              <a:solidFill>
                <a:schemeClr val="accent1"/>
              </a:solidFill>
            </a:endParaRPr>
          </a:p>
        </p:txBody>
      </p:sp>
      <p:sp>
        <p:nvSpPr>
          <p:cNvPr id="1635" name="Google Shape;1635;p27"/>
          <p:cNvSpPr/>
          <p:nvPr/>
        </p:nvSpPr>
        <p:spPr>
          <a:xfrm>
            <a:off x="5629460" y="1735717"/>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636" name="Google Shape;1636;p27"/>
          <p:cNvSpPr/>
          <p:nvPr/>
        </p:nvSpPr>
        <p:spPr>
          <a:xfrm>
            <a:off x="5825346" y="2957951"/>
            <a:ext cx="482424" cy="482424"/>
          </a:xfrm>
          <a:custGeom>
            <a:avLst/>
            <a:gdLst/>
            <a:ahLst/>
            <a:cxnLst/>
            <a:rect l="l" t="t" r="r" b="b"/>
            <a:pathLst>
              <a:path w="19563" h="19563" extrusionOk="0">
                <a:moveTo>
                  <a:pt x="9787" y="1"/>
                </a:moveTo>
                <a:cubicBezTo>
                  <a:pt x="4382" y="1"/>
                  <a:pt x="0" y="4382"/>
                  <a:pt x="0" y="9788"/>
                </a:cubicBezTo>
                <a:cubicBezTo>
                  <a:pt x="0" y="15181"/>
                  <a:pt x="4382" y="19563"/>
                  <a:pt x="9787" y="19563"/>
                </a:cubicBezTo>
                <a:cubicBezTo>
                  <a:pt x="15181" y="19563"/>
                  <a:pt x="19562" y="15181"/>
                  <a:pt x="19562" y="9788"/>
                </a:cubicBezTo>
                <a:cubicBezTo>
                  <a:pt x="19562" y="4382"/>
                  <a:pt x="15181" y="1"/>
                  <a:pt x="9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637" name="Google Shape;1637;p27"/>
          <p:cNvSpPr/>
          <p:nvPr/>
        </p:nvSpPr>
        <p:spPr>
          <a:xfrm>
            <a:off x="2579650" y="3326663"/>
            <a:ext cx="482128" cy="482424"/>
          </a:xfrm>
          <a:custGeom>
            <a:avLst/>
            <a:gdLst/>
            <a:ahLst/>
            <a:cxnLst/>
            <a:rect l="l" t="t" r="r" b="b"/>
            <a:pathLst>
              <a:path w="19551" h="19563" extrusionOk="0">
                <a:moveTo>
                  <a:pt x="9776" y="0"/>
                </a:moveTo>
                <a:cubicBezTo>
                  <a:pt x="4370" y="0"/>
                  <a:pt x="1" y="4382"/>
                  <a:pt x="1" y="9787"/>
                </a:cubicBezTo>
                <a:cubicBezTo>
                  <a:pt x="1" y="15181"/>
                  <a:pt x="4370" y="19562"/>
                  <a:pt x="9776" y="19562"/>
                </a:cubicBezTo>
                <a:cubicBezTo>
                  <a:pt x="15181" y="19562"/>
                  <a:pt x="19551" y="15181"/>
                  <a:pt x="19551" y="9787"/>
                </a:cubicBezTo>
                <a:cubicBezTo>
                  <a:pt x="19551" y="4382"/>
                  <a:pt x="15181" y="0"/>
                  <a:pt x="9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638" name="Google Shape;1638;p27"/>
          <p:cNvSpPr/>
          <p:nvPr/>
        </p:nvSpPr>
        <p:spPr>
          <a:xfrm>
            <a:off x="4330936" y="3948126"/>
            <a:ext cx="482128" cy="482424"/>
          </a:xfrm>
          <a:custGeom>
            <a:avLst/>
            <a:gdLst/>
            <a:ahLst/>
            <a:cxnLst/>
            <a:rect l="l" t="t" r="r" b="b"/>
            <a:pathLst>
              <a:path w="19551" h="19563" extrusionOk="0">
                <a:moveTo>
                  <a:pt x="9775" y="1"/>
                </a:moveTo>
                <a:cubicBezTo>
                  <a:pt x="4370" y="1"/>
                  <a:pt x="0" y="4382"/>
                  <a:pt x="0" y="9788"/>
                </a:cubicBezTo>
                <a:cubicBezTo>
                  <a:pt x="0" y="15181"/>
                  <a:pt x="4370" y="19563"/>
                  <a:pt x="9775" y="19563"/>
                </a:cubicBezTo>
                <a:cubicBezTo>
                  <a:pt x="15169" y="19563"/>
                  <a:pt x="19550" y="15181"/>
                  <a:pt x="19550" y="9788"/>
                </a:cubicBezTo>
                <a:cubicBezTo>
                  <a:pt x="19550" y="4382"/>
                  <a:pt x="15169" y="1"/>
                  <a:pt x="9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639" name="Google Shape;1639;p27"/>
          <p:cNvSpPr/>
          <p:nvPr/>
        </p:nvSpPr>
        <p:spPr>
          <a:xfrm>
            <a:off x="3213567" y="1507117"/>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640" name="Google Shape;1640;p27"/>
          <p:cNvSpPr txBox="1"/>
          <p:nvPr/>
        </p:nvSpPr>
        <p:spPr>
          <a:xfrm>
            <a:off x="166450" y="1816525"/>
            <a:ext cx="3168000" cy="50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Mat Alain, </a:t>
            </a:r>
            <a:endParaRPr sz="1200">
              <a:latin typeface="Roboto"/>
              <a:ea typeface="Roboto"/>
              <a:cs typeface="Roboto"/>
              <a:sym typeface="Roboto"/>
            </a:endParaRPr>
          </a:p>
          <a:p>
            <a:pPr marL="0" lvl="0" indent="0" algn="l" rtl="0">
              <a:spcBef>
                <a:spcPts val="0"/>
              </a:spcBef>
              <a:spcAft>
                <a:spcPts val="0"/>
              </a:spcAft>
              <a:buNone/>
            </a:pPr>
            <a:r>
              <a:rPr lang="en" sz="1200">
                <a:latin typeface="Roboto"/>
                <a:ea typeface="Roboto"/>
                <a:cs typeface="Roboto"/>
                <a:sym typeface="Roboto"/>
              </a:rPr>
              <a:t>Landscape Architect &amp; Urban Forestry Project Manager</a:t>
            </a:r>
            <a:endParaRPr sz="1200">
              <a:latin typeface="Roboto"/>
              <a:ea typeface="Roboto"/>
              <a:cs typeface="Roboto"/>
              <a:sym typeface="Roboto"/>
            </a:endParaRPr>
          </a:p>
        </p:txBody>
      </p:sp>
      <p:sp>
        <p:nvSpPr>
          <p:cNvPr id="1641" name="Google Shape;1641;p27"/>
          <p:cNvSpPr txBox="1"/>
          <p:nvPr/>
        </p:nvSpPr>
        <p:spPr>
          <a:xfrm>
            <a:off x="166450" y="1386925"/>
            <a:ext cx="2538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4"/>
                </a:solidFill>
                <a:latin typeface="Fira Sans Extra Condensed"/>
                <a:ea typeface="Fira Sans Extra Condensed"/>
                <a:cs typeface="Fira Sans Extra Condensed"/>
                <a:sym typeface="Fira Sans Extra Condensed"/>
              </a:rPr>
              <a:t>Urban Forestry</a:t>
            </a:r>
            <a:endParaRPr sz="1600" b="1">
              <a:solidFill>
                <a:schemeClr val="accent4"/>
              </a:solidFill>
              <a:latin typeface="Fira Sans Extra Condensed"/>
              <a:ea typeface="Fira Sans Extra Condensed"/>
              <a:cs typeface="Fira Sans Extra Condensed"/>
              <a:sym typeface="Fira Sans Extra Condensed"/>
            </a:endParaRPr>
          </a:p>
        </p:txBody>
      </p:sp>
      <p:sp>
        <p:nvSpPr>
          <p:cNvPr id="1642" name="Google Shape;1642;p27"/>
          <p:cNvSpPr txBox="1"/>
          <p:nvPr/>
        </p:nvSpPr>
        <p:spPr>
          <a:xfrm>
            <a:off x="13400" y="3242563"/>
            <a:ext cx="3207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1"/>
                </a:solidFill>
                <a:latin typeface="Fira Sans Extra Condensed"/>
                <a:ea typeface="Fira Sans Extra Condensed"/>
                <a:cs typeface="Fira Sans Extra Condensed"/>
                <a:sym typeface="Fira Sans Extra Condensed"/>
              </a:rPr>
              <a:t>Recreation Services</a:t>
            </a:r>
            <a:endParaRPr sz="1600" b="1">
              <a:solidFill>
                <a:schemeClr val="accent1"/>
              </a:solidFill>
              <a:latin typeface="Fira Sans Extra Condensed"/>
              <a:ea typeface="Fira Sans Extra Condensed"/>
              <a:cs typeface="Fira Sans Extra Condensed"/>
              <a:sym typeface="Fira Sans Extra Condensed"/>
            </a:endParaRPr>
          </a:p>
        </p:txBody>
      </p:sp>
      <p:sp>
        <p:nvSpPr>
          <p:cNvPr id="1643" name="Google Shape;1643;p27"/>
          <p:cNvSpPr txBox="1"/>
          <p:nvPr/>
        </p:nvSpPr>
        <p:spPr>
          <a:xfrm>
            <a:off x="77675" y="3569175"/>
            <a:ext cx="2984100" cy="50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Bruce Parkin, </a:t>
            </a:r>
            <a:endParaRPr sz="1200">
              <a:latin typeface="Roboto"/>
              <a:ea typeface="Roboto"/>
              <a:cs typeface="Roboto"/>
              <a:sym typeface="Roboto"/>
            </a:endParaRPr>
          </a:p>
          <a:p>
            <a:pPr marL="0" lvl="0" indent="0" algn="l" rtl="0">
              <a:spcBef>
                <a:spcPts val="0"/>
              </a:spcBef>
              <a:spcAft>
                <a:spcPts val="0"/>
              </a:spcAft>
              <a:buNone/>
            </a:pPr>
            <a:r>
              <a:rPr lang="en" sz="1200">
                <a:latin typeface="Roboto"/>
                <a:ea typeface="Roboto"/>
                <a:cs typeface="Roboto"/>
                <a:sym typeface="Roboto"/>
              </a:rPr>
              <a:t>Manager of Recreation Programming</a:t>
            </a:r>
            <a:endParaRPr sz="1200">
              <a:latin typeface="Roboto"/>
              <a:ea typeface="Roboto"/>
              <a:cs typeface="Roboto"/>
              <a:sym typeface="Roboto"/>
            </a:endParaRPr>
          </a:p>
        </p:txBody>
      </p:sp>
      <p:sp>
        <p:nvSpPr>
          <p:cNvPr id="1644" name="Google Shape;1644;p27"/>
          <p:cNvSpPr txBox="1"/>
          <p:nvPr/>
        </p:nvSpPr>
        <p:spPr>
          <a:xfrm>
            <a:off x="6111875" y="1670500"/>
            <a:ext cx="2763900" cy="502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latin typeface="Roboto"/>
                <a:ea typeface="Roboto"/>
                <a:cs typeface="Roboto"/>
                <a:sym typeface="Roboto"/>
              </a:rPr>
              <a:t>Kristen Drexler, </a:t>
            </a:r>
            <a:endParaRPr sz="1200">
              <a:latin typeface="Roboto"/>
              <a:ea typeface="Roboto"/>
              <a:cs typeface="Roboto"/>
              <a:sym typeface="Roboto"/>
            </a:endParaRPr>
          </a:p>
          <a:p>
            <a:pPr marL="0" lvl="0" indent="0" algn="r" rtl="0">
              <a:spcBef>
                <a:spcPts val="0"/>
              </a:spcBef>
              <a:spcAft>
                <a:spcPts val="0"/>
              </a:spcAft>
              <a:buNone/>
            </a:pPr>
            <a:r>
              <a:rPr lang="en" sz="1200">
                <a:latin typeface="Roboto"/>
                <a:ea typeface="Roboto"/>
                <a:cs typeface="Roboto"/>
                <a:sym typeface="Roboto"/>
              </a:rPr>
              <a:t>Manager of Community Development</a:t>
            </a:r>
            <a:endParaRPr sz="1200">
              <a:latin typeface="Roboto"/>
              <a:ea typeface="Roboto"/>
              <a:cs typeface="Roboto"/>
              <a:sym typeface="Roboto"/>
            </a:endParaRPr>
          </a:p>
        </p:txBody>
      </p:sp>
      <p:sp>
        <p:nvSpPr>
          <p:cNvPr id="1645" name="Google Shape;1645;p27"/>
          <p:cNvSpPr txBox="1"/>
          <p:nvPr/>
        </p:nvSpPr>
        <p:spPr>
          <a:xfrm>
            <a:off x="4572000" y="1323650"/>
            <a:ext cx="44022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Community Development</a:t>
            </a:r>
            <a:endParaRPr sz="1600" b="1">
              <a:solidFill>
                <a:schemeClr val="accent6"/>
              </a:solidFill>
              <a:latin typeface="Fira Sans Extra Condensed"/>
              <a:ea typeface="Fira Sans Extra Condensed"/>
              <a:cs typeface="Fira Sans Extra Condensed"/>
              <a:sym typeface="Fira Sans Extra Condensed"/>
            </a:endParaRPr>
          </a:p>
        </p:txBody>
      </p:sp>
      <p:sp>
        <p:nvSpPr>
          <p:cNvPr id="1646" name="Google Shape;1646;p27"/>
          <p:cNvSpPr txBox="1"/>
          <p:nvPr/>
        </p:nvSpPr>
        <p:spPr>
          <a:xfrm>
            <a:off x="3213563" y="4430549"/>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3"/>
                </a:solidFill>
                <a:latin typeface="Fira Sans Extra Condensed"/>
                <a:ea typeface="Fira Sans Extra Condensed"/>
                <a:cs typeface="Fira Sans Extra Condensed"/>
                <a:sym typeface="Fira Sans Extra Condensed"/>
              </a:rPr>
              <a:t>Fire &amp; Rescue</a:t>
            </a:r>
            <a:endParaRPr sz="1600" b="1">
              <a:solidFill>
                <a:schemeClr val="accent3"/>
              </a:solidFill>
              <a:latin typeface="Fira Sans Extra Condensed"/>
              <a:ea typeface="Fira Sans Extra Condensed"/>
              <a:cs typeface="Fira Sans Extra Condensed"/>
              <a:sym typeface="Fira Sans Extra Condensed"/>
            </a:endParaRPr>
          </a:p>
        </p:txBody>
      </p:sp>
      <p:sp>
        <p:nvSpPr>
          <p:cNvPr id="1647" name="Google Shape;1647;p27"/>
          <p:cNvSpPr txBox="1"/>
          <p:nvPr/>
        </p:nvSpPr>
        <p:spPr>
          <a:xfrm>
            <a:off x="3213575" y="4683301"/>
            <a:ext cx="1884600" cy="50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Tom Mulvey, Fire Chief</a:t>
            </a:r>
            <a:endParaRPr sz="1200">
              <a:latin typeface="Roboto"/>
              <a:ea typeface="Roboto"/>
              <a:cs typeface="Roboto"/>
              <a:sym typeface="Roboto"/>
            </a:endParaRPr>
          </a:p>
        </p:txBody>
      </p:sp>
      <p:sp>
        <p:nvSpPr>
          <p:cNvPr id="1648" name="Google Shape;1648;p27"/>
          <p:cNvSpPr txBox="1"/>
          <p:nvPr/>
        </p:nvSpPr>
        <p:spPr>
          <a:xfrm>
            <a:off x="6428975" y="2950525"/>
            <a:ext cx="24468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Parks and Facility Operations</a:t>
            </a:r>
            <a:endParaRPr sz="1600" b="1">
              <a:solidFill>
                <a:schemeClr val="accent5"/>
              </a:solidFill>
              <a:latin typeface="Fira Sans Extra Condensed"/>
              <a:ea typeface="Fira Sans Extra Condensed"/>
              <a:cs typeface="Fira Sans Extra Condensed"/>
              <a:sym typeface="Fira Sans Extra Condensed"/>
            </a:endParaRPr>
          </a:p>
        </p:txBody>
      </p:sp>
      <p:sp>
        <p:nvSpPr>
          <p:cNvPr id="1649" name="Google Shape;1649;p27"/>
          <p:cNvSpPr txBox="1"/>
          <p:nvPr/>
        </p:nvSpPr>
        <p:spPr>
          <a:xfrm>
            <a:off x="5655863" y="3348075"/>
            <a:ext cx="3207900" cy="94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latin typeface="Roboto"/>
                <a:ea typeface="Roboto"/>
                <a:cs typeface="Roboto"/>
                <a:sym typeface="Roboto"/>
              </a:rPr>
              <a:t>Matt Tucker, </a:t>
            </a:r>
            <a:endParaRPr sz="1200" dirty="0">
              <a:latin typeface="Roboto"/>
              <a:ea typeface="Roboto"/>
              <a:cs typeface="Roboto"/>
              <a:sym typeface="Roboto"/>
            </a:endParaRPr>
          </a:p>
          <a:p>
            <a:pPr marL="0" lvl="0" indent="0" algn="r" rtl="0">
              <a:spcBef>
                <a:spcPts val="0"/>
              </a:spcBef>
              <a:spcAft>
                <a:spcPts val="0"/>
              </a:spcAft>
              <a:buNone/>
            </a:pPr>
            <a:r>
              <a:rPr lang="en" sz="1200" dirty="0">
                <a:latin typeface="Roboto"/>
                <a:ea typeface="Roboto"/>
                <a:cs typeface="Roboto"/>
                <a:sym typeface="Roboto"/>
              </a:rPr>
              <a:t>Manager of Parks &amp; Facility Operations </a:t>
            </a:r>
            <a:endParaRPr sz="1200" dirty="0">
              <a:latin typeface="Roboto"/>
              <a:ea typeface="Roboto"/>
              <a:cs typeface="Roboto"/>
              <a:sym typeface="Roboto"/>
            </a:endParaRPr>
          </a:p>
          <a:p>
            <a:pPr marL="0" lvl="0" indent="0" algn="r" rtl="0">
              <a:spcBef>
                <a:spcPts val="0"/>
              </a:spcBef>
              <a:spcAft>
                <a:spcPts val="0"/>
              </a:spcAft>
              <a:buNone/>
            </a:pPr>
            <a:r>
              <a:rPr lang="en" sz="1200" dirty="0">
                <a:latin typeface="Roboto"/>
                <a:ea typeface="Roboto"/>
                <a:cs typeface="Roboto"/>
                <a:sym typeface="Roboto"/>
              </a:rPr>
              <a:t>Kasey Beirnes, </a:t>
            </a:r>
            <a:endParaRPr sz="1200" dirty="0">
              <a:latin typeface="Roboto"/>
              <a:ea typeface="Roboto"/>
              <a:cs typeface="Roboto"/>
              <a:sym typeface="Roboto"/>
            </a:endParaRPr>
          </a:p>
          <a:p>
            <a:pPr marL="0" lvl="0" indent="0" algn="r" rtl="0">
              <a:spcBef>
                <a:spcPts val="0"/>
              </a:spcBef>
              <a:spcAft>
                <a:spcPts val="0"/>
              </a:spcAft>
              <a:buNone/>
            </a:pPr>
            <a:r>
              <a:rPr lang="en" sz="1200" dirty="0">
                <a:latin typeface="Roboto"/>
                <a:ea typeface="Roboto"/>
                <a:cs typeface="Roboto"/>
                <a:sym typeface="Roboto"/>
              </a:rPr>
              <a:t>Facility Operations Supervisor</a:t>
            </a:r>
            <a:endParaRPr sz="1200" dirty="0">
              <a:latin typeface="Roboto"/>
              <a:ea typeface="Roboto"/>
              <a:cs typeface="Roboto"/>
              <a:sym typeface="Roboto"/>
            </a:endParaRPr>
          </a:p>
        </p:txBody>
      </p:sp>
      <p:grpSp>
        <p:nvGrpSpPr>
          <p:cNvPr id="1650" name="Google Shape;1650;p27"/>
          <p:cNvGrpSpPr/>
          <p:nvPr/>
        </p:nvGrpSpPr>
        <p:grpSpPr>
          <a:xfrm>
            <a:off x="3677989" y="1952981"/>
            <a:ext cx="1761402" cy="1616193"/>
            <a:chOff x="6319908" y="3696721"/>
            <a:chExt cx="373963" cy="343119"/>
          </a:xfrm>
        </p:grpSpPr>
        <p:sp>
          <p:nvSpPr>
            <p:cNvPr id="1651" name="Google Shape;1651;p27"/>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60" name="Google Shape;1660;p27"/>
          <p:cNvPicPr preferRelativeResize="0"/>
          <p:nvPr/>
        </p:nvPicPr>
        <p:blipFill>
          <a:blip r:embed="rId3">
            <a:alphaModFix/>
          </a:blip>
          <a:stretch>
            <a:fillRect/>
          </a:stretch>
        </p:blipFill>
        <p:spPr>
          <a:xfrm>
            <a:off x="5655863" y="1745125"/>
            <a:ext cx="429600" cy="429600"/>
          </a:xfrm>
          <a:prstGeom prst="rect">
            <a:avLst/>
          </a:prstGeom>
          <a:noFill/>
          <a:ln>
            <a:noFill/>
          </a:ln>
        </p:spPr>
      </p:pic>
      <p:pic>
        <p:nvPicPr>
          <p:cNvPr id="1661" name="Google Shape;1661;p27"/>
          <p:cNvPicPr preferRelativeResize="0"/>
          <p:nvPr/>
        </p:nvPicPr>
        <p:blipFill>
          <a:blip r:embed="rId4">
            <a:alphaModFix/>
          </a:blip>
          <a:stretch>
            <a:fillRect/>
          </a:stretch>
        </p:blipFill>
        <p:spPr>
          <a:xfrm>
            <a:off x="2648440" y="3395600"/>
            <a:ext cx="344525" cy="344525"/>
          </a:xfrm>
          <a:prstGeom prst="rect">
            <a:avLst/>
          </a:prstGeom>
          <a:noFill/>
          <a:ln>
            <a:noFill/>
          </a:ln>
        </p:spPr>
      </p:pic>
      <p:pic>
        <p:nvPicPr>
          <p:cNvPr id="1662" name="Google Shape;1662;p27"/>
          <p:cNvPicPr preferRelativeResize="0"/>
          <p:nvPr/>
        </p:nvPicPr>
        <p:blipFill>
          <a:blip r:embed="rId5">
            <a:alphaModFix/>
          </a:blip>
          <a:stretch>
            <a:fillRect/>
          </a:stretch>
        </p:blipFill>
        <p:spPr>
          <a:xfrm>
            <a:off x="5896100" y="3026863"/>
            <a:ext cx="309925" cy="309925"/>
          </a:xfrm>
          <a:prstGeom prst="rect">
            <a:avLst/>
          </a:prstGeom>
          <a:noFill/>
          <a:ln>
            <a:noFill/>
          </a:ln>
        </p:spPr>
      </p:pic>
      <p:pic>
        <p:nvPicPr>
          <p:cNvPr id="1663" name="Google Shape;1663;p27"/>
          <p:cNvPicPr preferRelativeResize="0"/>
          <p:nvPr/>
        </p:nvPicPr>
        <p:blipFill>
          <a:blip r:embed="rId6">
            <a:alphaModFix/>
          </a:blip>
          <a:stretch>
            <a:fillRect/>
          </a:stretch>
        </p:blipFill>
        <p:spPr>
          <a:xfrm>
            <a:off x="4434349" y="4017075"/>
            <a:ext cx="309925" cy="309925"/>
          </a:xfrm>
          <a:prstGeom prst="rect">
            <a:avLst/>
          </a:prstGeom>
          <a:noFill/>
          <a:ln>
            <a:noFill/>
          </a:ln>
        </p:spPr>
      </p:pic>
      <p:pic>
        <p:nvPicPr>
          <p:cNvPr id="1664" name="Google Shape;1664;p27"/>
          <p:cNvPicPr preferRelativeResize="0"/>
          <p:nvPr/>
        </p:nvPicPr>
        <p:blipFill>
          <a:blip r:embed="rId7">
            <a:alphaModFix/>
          </a:blip>
          <a:stretch>
            <a:fillRect/>
          </a:stretch>
        </p:blipFill>
        <p:spPr>
          <a:xfrm>
            <a:off x="3299825" y="1593375"/>
            <a:ext cx="309925" cy="309925"/>
          </a:xfrm>
          <a:prstGeom prst="rect">
            <a:avLst/>
          </a:prstGeom>
          <a:noFill/>
          <a:ln>
            <a:noFill/>
          </a:ln>
        </p:spPr>
      </p:pic>
      <p:pic>
        <p:nvPicPr>
          <p:cNvPr id="1665" name="Google Shape;1665;p27"/>
          <p:cNvPicPr preferRelativeResize="0"/>
          <p:nvPr/>
        </p:nvPicPr>
        <p:blipFill>
          <a:blip r:embed="rId8">
            <a:alphaModFix/>
          </a:blip>
          <a:stretch>
            <a:fillRect/>
          </a:stretch>
        </p:blipFill>
        <p:spPr>
          <a:xfrm>
            <a:off x="8150925" y="4385327"/>
            <a:ext cx="535825" cy="535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28"/>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Benefits of Recreation &amp; Culture</a:t>
            </a:r>
            <a:endParaRPr/>
          </a:p>
        </p:txBody>
      </p:sp>
      <p:sp>
        <p:nvSpPr>
          <p:cNvPr id="1671" name="Google Shape;1671;p28"/>
          <p:cNvSpPr/>
          <p:nvPr/>
        </p:nvSpPr>
        <p:spPr>
          <a:xfrm>
            <a:off x="3770097" y="2523139"/>
            <a:ext cx="1603787" cy="1603724"/>
          </a:xfrm>
          <a:custGeom>
            <a:avLst/>
            <a:gdLst/>
            <a:ahLst/>
            <a:cxnLst/>
            <a:rect l="l" t="t" r="r" b="b"/>
            <a:pathLst>
              <a:path w="25592" h="25591" extrusionOk="0">
                <a:moveTo>
                  <a:pt x="12973" y="0"/>
                </a:moveTo>
                <a:cubicBezTo>
                  <a:pt x="12937" y="0"/>
                  <a:pt x="12906" y="30"/>
                  <a:pt x="12906" y="66"/>
                </a:cubicBezTo>
                <a:cubicBezTo>
                  <a:pt x="12906" y="101"/>
                  <a:pt x="12936" y="132"/>
                  <a:pt x="12972" y="132"/>
                </a:cubicBezTo>
                <a:lnTo>
                  <a:pt x="13104" y="134"/>
                </a:lnTo>
                <a:lnTo>
                  <a:pt x="13105" y="134"/>
                </a:lnTo>
                <a:cubicBezTo>
                  <a:pt x="13141" y="134"/>
                  <a:pt x="13170" y="107"/>
                  <a:pt x="13171" y="71"/>
                </a:cubicBezTo>
                <a:cubicBezTo>
                  <a:pt x="13172" y="34"/>
                  <a:pt x="13145" y="4"/>
                  <a:pt x="13108" y="3"/>
                </a:cubicBezTo>
                <a:lnTo>
                  <a:pt x="12975" y="0"/>
                </a:lnTo>
                <a:close/>
                <a:moveTo>
                  <a:pt x="12310" y="9"/>
                </a:moveTo>
                <a:lnTo>
                  <a:pt x="12178" y="15"/>
                </a:lnTo>
                <a:cubicBezTo>
                  <a:pt x="12142" y="16"/>
                  <a:pt x="12114" y="48"/>
                  <a:pt x="12115" y="84"/>
                </a:cubicBezTo>
                <a:cubicBezTo>
                  <a:pt x="12118" y="118"/>
                  <a:pt x="12147" y="146"/>
                  <a:pt x="12182" y="146"/>
                </a:cubicBezTo>
                <a:cubicBezTo>
                  <a:pt x="12183" y="146"/>
                  <a:pt x="12184" y="146"/>
                  <a:pt x="12183" y="148"/>
                </a:cubicBezTo>
                <a:lnTo>
                  <a:pt x="12315" y="142"/>
                </a:lnTo>
                <a:cubicBezTo>
                  <a:pt x="12352" y="141"/>
                  <a:pt x="12380" y="111"/>
                  <a:pt x="12378" y="74"/>
                </a:cubicBezTo>
                <a:cubicBezTo>
                  <a:pt x="12377" y="36"/>
                  <a:pt x="12350" y="12"/>
                  <a:pt x="12310" y="9"/>
                </a:cubicBezTo>
                <a:close/>
                <a:moveTo>
                  <a:pt x="13766" y="36"/>
                </a:moveTo>
                <a:cubicBezTo>
                  <a:pt x="13735" y="36"/>
                  <a:pt x="13700" y="61"/>
                  <a:pt x="13697" y="97"/>
                </a:cubicBezTo>
                <a:cubicBezTo>
                  <a:pt x="13695" y="133"/>
                  <a:pt x="13723" y="166"/>
                  <a:pt x="13759" y="168"/>
                </a:cubicBezTo>
                <a:lnTo>
                  <a:pt x="13890" y="178"/>
                </a:lnTo>
                <a:lnTo>
                  <a:pt x="13896" y="178"/>
                </a:lnTo>
                <a:cubicBezTo>
                  <a:pt x="13931" y="178"/>
                  <a:pt x="13958" y="153"/>
                  <a:pt x="13959" y="118"/>
                </a:cubicBezTo>
                <a:cubicBezTo>
                  <a:pt x="13962" y="81"/>
                  <a:pt x="13936" y="49"/>
                  <a:pt x="13900" y="46"/>
                </a:cubicBezTo>
                <a:lnTo>
                  <a:pt x="13768" y="36"/>
                </a:lnTo>
                <a:cubicBezTo>
                  <a:pt x="13767" y="36"/>
                  <a:pt x="13767" y="36"/>
                  <a:pt x="13766" y="36"/>
                </a:cubicBezTo>
                <a:close/>
                <a:moveTo>
                  <a:pt x="11525" y="61"/>
                </a:moveTo>
                <a:cubicBezTo>
                  <a:pt x="11523" y="61"/>
                  <a:pt x="11520" y="61"/>
                  <a:pt x="11518" y="62"/>
                </a:cubicBezTo>
                <a:lnTo>
                  <a:pt x="11386" y="76"/>
                </a:lnTo>
                <a:cubicBezTo>
                  <a:pt x="11349" y="80"/>
                  <a:pt x="11324" y="113"/>
                  <a:pt x="11328" y="149"/>
                </a:cubicBezTo>
                <a:cubicBezTo>
                  <a:pt x="11331" y="182"/>
                  <a:pt x="11359" y="208"/>
                  <a:pt x="11392" y="208"/>
                </a:cubicBezTo>
                <a:cubicBezTo>
                  <a:pt x="11395" y="208"/>
                  <a:pt x="11398" y="208"/>
                  <a:pt x="11400" y="207"/>
                </a:cubicBezTo>
                <a:lnTo>
                  <a:pt x="11531" y="193"/>
                </a:lnTo>
                <a:cubicBezTo>
                  <a:pt x="11567" y="189"/>
                  <a:pt x="11594" y="157"/>
                  <a:pt x="11590" y="121"/>
                </a:cubicBezTo>
                <a:cubicBezTo>
                  <a:pt x="11587" y="87"/>
                  <a:pt x="11558" y="61"/>
                  <a:pt x="11525" y="61"/>
                </a:cubicBezTo>
                <a:close/>
                <a:moveTo>
                  <a:pt x="14551" y="119"/>
                </a:moveTo>
                <a:cubicBezTo>
                  <a:pt x="14519" y="119"/>
                  <a:pt x="14490" y="143"/>
                  <a:pt x="14485" y="176"/>
                </a:cubicBezTo>
                <a:cubicBezTo>
                  <a:pt x="14480" y="211"/>
                  <a:pt x="14506" y="245"/>
                  <a:pt x="14541" y="250"/>
                </a:cubicBezTo>
                <a:lnTo>
                  <a:pt x="14672" y="269"/>
                </a:lnTo>
                <a:cubicBezTo>
                  <a:pt x="14675" y="270"/>
                  <a:pt x="14679" y="270"/>
                  <a:pt x="14683" y="270"/>
                </a:cubicBezTo>
                <a:cubicBezTo>
                  <a:pt x="14714" y="270"/>
                  <a:pt x="14742" y="248"/>
                  <a:pt x="14745" y="214"/>
                </a:cubicBezTo>
                <a:cubicBezTo>
                  <a:pt x="14751" y="177"/>
                  <a:pt x="14726" y="143"/>
                  <a:pt x="14690" y="138"/>
                </a:cubicBezTo>
                <a:lnTo>
                  <a:pt x="14560" y="120"/>
                </a:lnTo>
                <a:cubicBezTo>
                  <a:pt x="14557" y="119"/>
                  <a:pt x="14554" y="119"/>
                  <a:pt x="14551" y="119"/>
                </a:cubicBezTo>
                <a:close/>
                <a:moveTo>
                  <a:pt x="10739" y="165"/>
                </a:moveTo>
                <a:cubicBezTo>
                  <a:pt x="10735" y="165"/>
                  <a:pt x="10731" y="165"/>
                  <a:pt x="10727" y="166"/>
                </a:cubicBezTo>
                <a:lnTo>
                  <a:pt x="10597" y="187"/>
                </a:lnTo>
                <a:cubicBezTo>
                  <a:pt x="10561" y="194"/>
                  <a:pt x="10537" y="228"/>
                  <a:pt x="10544" y="264"/>
                </a:cubicBezTo>
                <a:cubicBezTo>
                  <a:pt x="10550" y="296"/>
                  <a:pt x="10577" y="319"/>
                  <a:pt x="10608" y="319"/>
                </a:cubicBezTo>
                <a:cubicBezTo>
                  <a:pt x="10612" y="319"/>
                  <a:pt x="10617" y="319"/>
                  <a:pt x="10619" y="317"/>
                </a:cubicBezTo>
                <a:lnTo>
                  <a:pt x="10747" y="296"/>
                </a:lnTo>
                <a:cubicBezTo>
                  <a:pt x="10785" y="291"/>
                  <a:pt x="10810" y="256"/>
                  <a:pt x="10803" y="220"/>
                </a:cubicBezTo>
                <a:cubicBezTo>
                  <a:pt x="10798" y="188"/>
                  <a:pt x="10770" y="165"/>
                  <a:pt x="10739" y="165"/>
                </a:cubicBezTo>
                <a:close/>
                <a:moveTo>
                  <a:pt x="15331" y="252"/>
                </a:moveTo>
                <a:cubicBezTo>
                  <a:pt x="15301" y="252"/>
                  <a:pt x="15275" y="274"/>
                  <a:pt x="15268" y="305"/>
                </a:cubicBezTo>
                <a:cubicBezTo>
                  <a:pt x="15260" y="341"/>
                  <a:pt x="15283" y="375"/>
                  <a:pt x="15319" y="383"/>
                </a:cubicBezTo>
                <a:lnTo>
                  <a:pt x="15447" y="409"/>
                </a:lnTo>
                <a:cubicBezTo>
                  <a:pt x="15452" y="412"/>
                  <a:pt x="15456" y="412"/>
                  <a:pt x="15461" y="412"/>
                </a:cubicBezTo>
                <a:cubicBezTo>
                  <a:pt x="15492" y="412"/>
                  <a:pt x="15519" y="389"/>
                  <a:pt x="15527" y="358"/>
                </a:cubicBezTo>
                <a:cubicBezTo>
                  <a:pt x="15534" y="322"/>
                  <a:pt x="15511" y="288"/>
                  <a:pt x="15476" y="281"/>
                </a:cubicBezTo>
                <a:lnTo>
                  <a:pt x="15346" y="254"/>
                </a:lnTo>
                <a:cubicBezTo>
                  <a:pt x="15341" y="253"/>
                  <a:pt x="15336" y="252"/>
                  <a:pt x="15331" y="252"/>
                </a:cubicBezTo>
                <a:close/>
                <a:moveTo>
                  <a:pt x="9961" y="315"/>
                </a:moveTo>
                <a:cubicBezTo>
                  <a:pt x="9957" y="315"/>
                  <a:pt x="9952" y="315"/>
                  <a:pt x="9947" y="316"/>
                </a:cubicBezTo>
                <a:lnTo>
                  <a:pt x="9818" y="347"/>
                </a:lnTo>
                <a:cubicBezTo>
                  <a:pt x="9783" y="355"/>
                  <a:pt x="9761" y="391"/>
                  <a:pt x="9769" y="427"/>
                </a:cubicBezTo>
                <a:cubicBezTo>
                  <a:pt x="9776" y="458"/>
                  <a:pt x="9804" y="478"/>
                  <a:pt x="9834" y="478"/>
                </a:cubicBezTo>
                <a:cubicBezTo>
                  <a:pt x="9839" y="478"/>
                  <a:pt x="9844" y="478"/>
                  <a:pt x="9849" y="475"/>
                </a:cubicBezTo>
                <a:lnTo>
                  <a:pt x="9977" y="445"/>
                </a:lnTo>
                <a:cubicBezTo>
                  <a:pt x="10013" y="437"/>
                  <a:pt x="10034" y="402"/>
                  <a:pt x="10027" y="366"/>
                </a:cubicBezTo>
                <a:cubicBezTo>
                  <a:pt x="10019" y="335"/>
                  <a:pt x="9992" y="315"/>
                  <a:pt x="9961" y="315"/>
                </a:cubicBezTo>
                <a:close/>
                <a:moveTo>
                  <a:pt x="16102" y="433"/>
                </a:moveTo>
                <a:cubicBezTo>
                  <a:pt x="16072" y="433"/>
                  <a:pt x="16045" y="453"/>
                  <a:pt x="16038" y="483"/>
                </a:cubicBezTo>
                <a:cubicBezTo>
                  <a:pt x="16029" y="517"/>
                  <a:pt x="16050" y="554"/>
                  <a:pt x="16085" y="563"/>
                </a:cubicBezTo>
                <a:lnTo>
                  <a:pt x="16212" y="598"/>
                </a:lnTo>
                <a:cubicBezTo>
                  <a:pt x="16218" y="599"/>
                  <a:pt x="16224" y="601"/>
                  <a:pt x="16230" y="601"/>
                </a:cubicBezTo>
                <a:cubicBezTo>
                  <a:pt x="16259" y="601"/>
                  <a:pt x="16285" y="581"/>
                  <a:pt x="16292" y="552"/>
                </a:cubicBezTo>
                <a:cubicBezTo>
                  <a:pt x="16301" y="516"/>
                  <a:pt x="16282" y="480"/>
                  <a:pt x="16246" y="470"/>
                </a:cubicBezTo>
                <a:cubicBezTo>
                  <a:pt x="16204" y="459"/>
                  <a:pt x="16161" y="446"/>
                  <a:pt x="16118" y="435"/>
                </a:cubicBezTo>
                <a:cubicBezTo>
                  <a:pt x="16113" y="434"/>
                  <a:pt x="16108" y="433"/>
                  <a:pt x="16102" y="433"/>
                </a:cubicBezTo>
                <a:close/>
                <a:moveTo>
                  <a:pt x="9195" y="516"/>
                </a:moveTo>
                <a:cubicBezTo>
                  <a:pt x="9189" y="516"/>
                  <a:pt x="9184" y="516"/>
                  <a:pt x="9178" y="518"/>
                </a:cubicBezTo>
                <a:lnTo>
                  <a:pt x="9051" y="557"/>
                </a:lnTo>
                <a:cubicBezTo>
                  <a:pt x="9016" y="567"/>
                  <a:pt x="8997" y="604"/>
                  <a:pt x="9007" y="639"/>
                </a:cubicBezTo>
                <a:cubicBezTo>
                  <a:pt x="9015" y="668"/>
                  <a:pt x="9042" y="686"/>
                  <a:pt x="9070" y="686"/>
                </a:cubicBezTo>
                <a:cubicBezTo>
                  <a:pt x="9077" y="686"/>
                  <a:pt x="9083" y="685"/>
                  <a:pt x="9089" y="682"/>
                </a:cubicBezTo>
                <a:cubicBezTo>
                  <a:pt x="9130" y="669"/>
                  <a:pt x="9173" y="658"/>
                  <a:pt x="9215" y="645"/>
                </a:cubicBezTo>
                <a:cubicBezTo>
                  <a:pt x="9250" y="635"/>
                  <a:pt x="9270" y="598"/>
                  <a:pt x="9260" y="563"/>
                </a:cubicBezTo>
                <a:cubicBezTo>
                  <a:pt x="9251" y="534"/>
                  <a:pt x="9224" y="516"/>
                  <a:pt x="9195" y="516"/>
                </a:cubicBezTo>
                <a:close/>
                <a:moveTo>
                  <a:pt x="16863" y="662"/>
                </a:moveTo>
                <a:cubicBezTo>
                  <a:pt x="16835" y="662"/>
                  <a:pt x="16809" y="680"/>
                  <a:pt x="16799" y="708"/>
                </a:cubicBezTo>
                <a:cubicBezTo>
                  <a:pt x="16786" y="742"/>
                  <a:pt x="16806" y="780"/>
                  <a:pt x="16840" y="791"/>
                </a:cubicBezTo>
                <a:cubicBezTo>
                  <a:pt x="16880" y="805"/>
                  <a:pt x="16923" y="819"/>
                  <a:pt x="16964" y="833"/>
                </a:cubicBezTo>
                <a:cubicBezTo>
                  <a:pt x="16972" y="836"/>
                  <a:pt x="16978" y="837"/>
                  <a:pt x="16986" y="837"/>
                </a:cubicBezTo>
                <a:cubicBezTo>
                  <a:pt x="17012" y="837"/>
                  <a:pt x="17038" y="821"/>
                  <a:pt x="17049" y="793"/>
                </a:cubicBezTo>
                <a:cubicBezTo>
                  <a:pt x="17062" y="759"/>
                  <a:pt x="17043" y="721"/>
                  <a:pt x="17008" y="709"/>
                </a:cubicBezTo>
                <a:cubicBezTo>
                  <a:pt x="16966" y="694"/>
                  <a:pt x="16924" y="680"/>
                  <a:pt x="16883" y="665"/>
                </a:cubicBezTo>
                <a:cubicBezTo>
                  <a:pt x="16876" y="663"/>
                  <a:pt x="16869" y="662"/>
                  <a:pt x="16863" y="662"/>
                </a:cubicBezTo>
                <a:close/>
                <a:moveTo>
                  <a:pt x="8444" y="764"/>
                </a:moveTo>
                <a:cubicBezTo>
                  <a:pt x="8437" y="764"/>
                  <a:pt x="8429" y="765"/>
                  <a:pt x="8422" y="768"/>
                </a:cubicBezTo>
                <a:lnTo>
                  <a:pt x="8297" y="814"/>
                </a:lnTo>
                <a:cubicBezTo>
                  <a:pt x="8263" y="827"/>
                  <a:pt x="8246" y="864"/>
                  <a:pt x="8259" y="899"/>
                </a:cubicBezTo>
                <a:cubicBezTo>
                  <a:pt x="8268" y="924"/>
                  <a:pt x="8294" y="940"/>
                  <a:pt x="8320" y="940"/>
                </a:cubicBezTo>
                <a:cubicBezTo>
                  <a:pt x="8329" y="940"/>
                  <a:pt x="8336" y="939"/>
                  <a:pt x="8343" y="938"/>
                </a:cubicBezTo>
                <a:lnTo>
                  <a:pt x="8466" y="892"/>
                </a:lnTo>
                <a:cubicBezTo>
                  <a:pt x="8501" y="879"/>
                  <a:pt x="8519" y="842"/>
                  <a:pt x="8506" y="807"/>
                </a:cubicBezTo>
                <a:cubicBezTo>
                  <a:pt x="8496" y="780"/>
                  <a:pt x="8471" y="764"/>
                  <a:pt x="8444" y="764"/>
                </a:cubicBezTo>
                <a:close/>
                <a:moveTo>
                  <a:pt x="17604" y="940"/>
                </a:moveTo>
                <a:cubicBezTo>
                  <a:pt x="17578" y="940"/>
                  <a:pt x="17554" y="955"/>
                  <a:pt x="17543" y="981"/>
                </a:cubicBezTo>
                <a:cubicBezTo>
                  <a:pt x="17529" y="1015"/>
                  <a:pt x="17546" y="1053"/>
                  <a:pt x="17579" y="1067"/>
                </a:cubicBezTo>
                <a:cubicBezTo>
                  <a:pt x="17620" y="1083"/>
                  <a:pt x="17660" y="1100"/>
                  <a:pt x="17701" y="1118"/>
                </a:cubicBezTo>
                <a:cubicBezTo>
                  <a:pt x="17708" y="1121"/>
                  <a:pt x="17717" y="1123"/>
                  <a:pt x="17727" y="1123"/>
                </a:cubicBezTo>
                <a:cubicBezTo>
                  <a:pt x="17752" y="1123"/>
                  <a:pt x="17776" y="1106"/>
                  <a:pt x="17788" y="1084"/>
                </a:cubicBezTo>
                <a:cubicBezTo>
                  <a:pt x="17801" y="1049"/>
                  <a:pt x="17785" y="1011"/>
                  <a:pt x="17752" y="997"/>
                </a:cubicBezTo>
                <a:cubicBezTo>
                  <a:pt x="17710" y="979"/>
                  <a:pt x="17670" y="962"/>
                  <a:pt x="17629" y="946"/>
                </a:cubicBezTo>
                <a:cubicBezTo>
                  <a:pt x="17621" y="942"/>
                  <a:pt x="17612" y="940"/>
                  <a:pt x="17604" y="940"/>
                </a:cubicBezTo>
                <a:close/>
                <a:moveTo>
                  <a:pt x="7710" y="1055"/>
                </a:moveTo>
                <a:cubicBezTo>
                  <a:pt x="7701" y="1055"/>
                  <a:pt x="7692" y="1057"/>
                  <a:pt x="7684" y="1060"/>
                </a:cubicBezTo>
                <a:lnTo>
                  <a:pt x="7563" y="1114"/>
                </a:lnTo>
                <a:cubicBezTo>
                  <a:pt x="7531" y="1130"/>
                  <a:pt x="7515" y="1168"/>
                  <a:pt x="7531" y="1201"/>
                </a:cubicBezTo>
                <a:cubicBezTo>
                  <a:pt x="7541" y="1227"/>
                  <a:pt x="7564" y="1241"/>
                  <a:pt x="7590" y="1241"/>
                </a:cubicBezTo>
                <a:cubicBezTo>
                  <a:pt x="7599" y="1241"/>
                  <a:pt x="7608" y="1240"/>
                  <a:pt x="7615" y="1234"/>
                </a:cubicBezTo>
                <a:lnTo>
                  <a:pt x="7736" y="1182"/>
                </a:lnTo>
                <a:cubicBezTo>
                  <a:pt x="7769" y="1169"/>
                  <a:pt x="7784" y="1129"/>
                  <a:pt x="7771" y="1095"/>
                </a:cubicBezTo>
                <a:cubicBezTo>
                  <a:pt x="7760" y="1069"/>
                  <a:pt x="7736" y="1055"/>
                  <a:pt x="7710" y="1055"/>
                </a:cubicBezTo>
                <a:close/>
                <a:moveTo>
                  <a:pt x="18329" y="1263"/>
                </a:moveTo>
                <a:cubicBezTo>
                  <a:pt x="18305" y="1263"/>
                  <a:pt x="18281" y="1276"/>
                  <a:pt x="18270" y="1300"/>
                </a:cubicBezTo>
                <a:cubicBezTo>
                  <a:pt x="18255" y="1333"/>
                  <a:pt x="18267" y="1372"/>
                  <a:pt x="18301" y="1388"/>
                </a:cubicBezTo>
                <a:cubicBezTo>
                  <a:pt x="18340" y="1407"/>
                  <a:pt x="18378" y="1427"/>
                  <a:pt x="18418" y="1446"/>
                </a:cubicBezTo>
                <a:cubicBezTo>
                  <a:pt x="18426" y="1449"/>
                  <a:pt x="18438" y="1452"/>
                  <a:pt x="18448" y="1452"/>
                </a:cubicBezTo>
                <a:cubicBezTo>
                  <a:pt x="18472" y="1452"/>
                  <a:pt x="18495" y="1438"/>
                  <a:pt x="18506" y="1416"/>
                </a:cubicBezTo>
                <a:cubicBezTo>
                  <a:pt x="18523" y="1385"/>
                  <a:pt x="18510" y="1345"/>
                  <a:pt x="18477" y="1328"/>
                </a:cubicBezTo>
                <a:cubicBezTo>
                  <a:pt x="18438" y="1308"/>
                  <a:pt x="18398" y="1288"/>
                  <a:pt x="18358" y="1269"/>
                </a:cubicBezTo>
                <a:cubicBezTo>
                  <a:pt x="18349" y="1265"/>
                  <a:pt x="18339" y="1263"/>
                  <a:pt x="18329" y="1263"/>
                </a:cubicBezTo>
                <a:close/>
                <a:moveTo>
                  <a:pt x="6998" y="1393"/>
                </a:moveTo>
                <a:cubicBezTo>
                  <a:pt x="6988" y="1393"/>
                  <a:pt x="6977" y="1395"/>
                  <a:pt x="6967" y="1400"/>
                </a:cubicBezTo>
                <a:cubicBezTo>
                  <a:pt x="6928" y="1420"/>
                  <a:pt x="6889" y="1441"/>
                  <a:pt x="6850" y="1461"/>
                </a:cubicBezTo>
                <a:cubicBezTo>
                  <a:pt x="6816" y="1479"/>
                  <a:pt x="6805" y="1519"/>
                  <a:pt x="6822" y="1550"/>
                </a:cubicBezTo>
                <a:cubicBezTo>
                  <a:pt x="6833" y="1574"/>
                  <a:pt x="6856" y="1586"/>
                  <a:pt x="6881" y="1586"/>
                </a:cubicBezTo>
                <a:cubicBezTo>
                  <a:pt x="6891" y="1586"/>
                  <a:pt x="6901" y="1584"/>
                  <a:pt x="6912" y="1576"/>
                </a:cubicBezTo>
                <a:cubicBezTo>
                  <a:pt x="6949" y="1555"/>
                  <a:pt x="6989" y="1535"/>
                  <a:pt x="7027" y="1517"/>
                </a:cubicBezTo>
                <a:cubicBezTo>
                  <a:pt x="7060" y="1501"/>
                  <a:pt x="7072" y="1460"/>
                  <a:pt x="7056" y="1428"/>
                </a:cubicBezTo>
                <a:cubicBezTo>
                  <a:pt x="7045" y="1405"/>
                  <a:pt x="7022" y="1393"/>
                  <a:pt x="6998" y="1393"/>
                </a:cubicBezTo>
                <a:close/>
                <a:moveTo>
                  <a:pt x="19032" y="1629"/>
                </a:moveTo>
                <a:cubicBezTo>
                  <a:pt x="19008" y="1629"/>
                  <a:pt x="18985" y="1641"/>
                  <a:pt x="18973" y="1663"/>
                </a:cubicBezTo>
                <a:cubicBezTo>
                  <a:pt x="18955" y="1695"/>
                  <a:pt x="18967" y="1734"/>
                  <a:pt x="18998" y="1753"/>
                </a:cubicBezTo>
                <a:cubicBezTo>
                  <a:pt x="19037" y="1774"/>
                  <a:pt x="19074" y="1796"/>
                  <a:pt x="19113" y="1818"/>
                </a:cubicBezTo>
                <a:cubicBezTo>
                  <a:pt x="19123" y="1825"/>
                  <a:pt x="19135" y="1827"/>
                  <a:pt x="19146" y="1827"/>
                </a:cubicBezTo>
                <a:cubicBezTo>
                  <a:pt x="19168" y="1827"/>
                  <a:pt x="19191" y="1814"/>
                  <a:pt x="19202" y="1795"/>
                </a:cubicBezTo>
                <a:cubicBezTo>
                  <a:pt x="19220" y="1763"/>
                  <a:pt x="19210" y="1722"/>
                  <a:pt x="19178" y="1704"/>
                </a:cubicBezTo>
                <a:cubicBezTo>
                  <a:pt x="19140" y="1681"/>
                  <a:pt x="19101" y="1660"/>
                  <a:pt x="19063" y="1637"/>
                </a:cubicBezTo>
                <a:cubicBezTo>
                  <a:pt x="19053" y="1632"/>
                  <a:pt x="19042" y="1629"/>
                  <a:pt x="19032" y="1629"/>
                </a:cubicBezTo>
                <a:close/>
                <a:moveTo>
                  <a:pt x="6306" y="1776"/>
                </a:moveTo>
                <a:cubicBezTo>
                  <a:pt x="6294" y="1776"/>
                  <a:pt x="6283" y="1779"/>
                  <a:pt x="6272" y="1786"/>
                </a:cubicBezTo>
                <a:lnTo>
                  <a:pt x="6157" y="1853"/>
                </a:lnTo>
                <a:cubicBezTo>
                  <a:pt x="6127" y="1873"/>
                  <a:pt x="6117" y="1914"/>
                  <a:pt x="6136" y="1944"/>
                </a:cubicBezTo>
                <a:cubicBezTo>
                  <a:pt x="6149" y="1965"/>
                  <a:pt x="6171" y="1976"/>
                  <a:pt x="6192" y="1976"/>
                </a:cubicBezTo>
                <a:cubicBezTo>
                  <a:pt x="6203" y="1976"/>
                  <a:pt x="6216" y="1973"/>
                  <a:pt x="6227" y="1968"/>
                </a:cubicBezTo>
                <a:lnTo>
                  <a:pt x="6340" y="1899"/>
                </a:lnTo>
                <a:cubicBezTo>
                  <a:pt x="6371" y="1881"/>
                  <a:pt x="6382" y="1841"/>
                  <a:pt x="6362" y="1809"/>
                </a:cubicBezTo>
                <a:cubicBezTo>
                  <a:pt x="6350" y="1788"/>
                  <a:pt x="6328" y="1776"/>
                  <a:pt x="6306" y="1776"/>
                </a:cubicBezTo>
                <a:close/>
                <a:moveTo>
                  <a:pt x="19709" y="2040"/>
                </a:moveTo>
                <a:cubicBezTo>
                  <a:pt x="19688" y="2040"/>
                  <a:pt x="19666" y="2051"/>
                  <a:pt x="19653" y="2070"/>
                </a:cubicBezTo>
                <a:cubicBezTo>
                  <a:pt x="19633" y="2100"/>
                  <a:pt x="19642" y="2141"/>
                  <a:pt x="19673" y="2161"/>
                </a:cubicBezTo>
                <a:lnTo>
                  <a:pt x="19783" y="2233"/>
                </a:lnTo>
                <a:cubicBezTo>
                  <a:pt x="19794" y="2240"/>
                  <a:pt x="19807" y="2244"/>
                  <a:pt x="19820" y="2244"/>
                </a:cubicBezTo>
                <a:cubicBezTo>
                  <a:pt x="19842" y="2244"/>
                  <a:pt x="19862" y="2232"/>
                  <a:pt x="19875" y="2215"/>
                </a:cubicBezTo>
                <a:cubicBezTo>
                  <a:pt x="19894" y="2185"/>
                  <a:pt x="19887" y="2144"/>
                  <a:pt x="19856" y="2123"/>
                </a:cubicBezTo>
                <a:lnTo>
                  <a:pt x="19744" y="2051"/>
                </a:lnTo>
                <a:cubicBezTo>
                  <a:pt x="19734" y="2044"/>
                  <a:pt x="19721" y="2040"/>
                  <a:pt x="19709" y="2040"/>
                </a:cubicBezTo>
                <a:close/>
                <a:moveTo>
                  <a:pt x="5638" y="2200"/>
                </a:moveTo>
                <a:cubicBezTo>
                  <a:pt x="5625" y="2200"/>
                  <a:pt x="5613" y="2204"/>
                  <a:pt x="5602" y="2211"/>
                </a:cubicBezTo>
                <a:lnTo>
                  <a:pt x="5492" y="2287"/>
                </a:lnTo>
                <a:cubicBezTo>
                  <a:pt x="5462" y="2307"/>
                  <a:pt x="5456" y="2350"/>
                  <a:pt x="5476" y="2379"/>
                </a:cubicBezTo>
                <a:cubicBezTo>
                  <a:pt x="5489" y="2398"/>
                  <a:pt x="5510" y="2408"/>
                  <a:pt x="5530" y="2408"/>
                </a:cubicBezTo>
                <a:cubicBezTo>
                  <a:pt x="5543" y="2408"/>
                  <a:pt x="5556" y="2404"/>
                  <a:pt x="5568" y="2395"/>
                </a:cubicBezTo>
                <a:lnTo>
                  <a:pt x="5676" y="2322"/>
                </a:lnTo>
                <a:cubicBezTo>
                  <a:pt x="5706" y="2301"/>
                  <a:pt x="5714" y="2260"/>
                  <a:pt x="5694" y="2230"/>
                </a:cubicBezTo>
                <a:cubicBezTo>
                  <a:pt x="5681" y="2210"/>
                  <a:pt x="5659" y="2200"/>
                  <a:pt x="5638" y="2200"/>
                </a:cubicBezTo>
                <a:close/>
                <a:moveTo>
                  <a:pt x="20360" y="2490"/>
                </a:moveTo>
                <a:cubicBezTo>
                  <a:pt x="20340" y="2490"/>
                  <a:pt x="20320" y="2499"/>
                  <a:pt x="20307" y="2517"/>
                </a:cubicBezTo>
                <a:cubicBezTo>
                  <a:pt x="20286" y="2547"/>
                  <a:pt x="20292" y="2588"/>
                  <a:pt x="20321" y="2609"/>
                </a:cubicBezTo>
                <a:lnTo>
                  <a:pt x="20426" y="2689"/>
                </a:lnTo>
                <a:cubicBezTo>
                  <a:pt x="20438" y="2698"/>
                  <a:pt x="20451" y="2701"/>
                  <a:pt x="20466" y="2701"/>
                </a:cubicBezTo>
                <a:cubicBezTo>
                  <a:pt x="20486" y="2701"/>
                  <a:pt x="20506" y="2692"/>
                  <a:pt x="20518" y="2675"/>
                </a:cubicBezTo>
                <a:cubicBezTo>
                  <a:pt x="20539" y="2646"/>
                  <a:pt x="20535" y="2604"/>
                  <a:pt x="20506" y="2583"/>
                </a:cubicBezTo>
                <a:lnTo>
                  <a:pt x="20399" y="2503"/>
                </a:lnTo>
                <a:cubicBezTo>
                  <a:pt x="20387" y="2494"/>
                  <a:pt x="20374" y="2490"/>
                  <a:pt x="20360" y="2490"/>
                </a:cubicBezTo>
                <a:close/>
                <a:moveTo>
                  <a:pt x="4999" y="2664"/>
                </a:moveTo>
                <a:cubicBezTo>
                  <a:pt x="4984" y="2664"/>
                  <a:pt x="4970" y="2669"/>
                  <a:pt x="4958" y="2679"/>
                </a:cubicBezTo>
                <a:cubicBezTo>
                  <a:pt x="4923" y="2705"/>
                  <a:pt x="4889" y="2734"/>
                  <a:pt x="4855" y="2761"/>
                </a:cubicBezTo>
                <a:cubicBezTo>
                  <a:pt x="4826" y="2783"/>
                  <a:pt x="4821" y="2825"/>
                  <a:pt x="4845" y="2854"/>
                </a:cubicBezTo>
                <a:cubicBezTo>
                  <a:pt x="4857" y="2870"/>
                  <a:pt x="4876" y="2879"/>
                  <a:pt x="4896" y="2879"/>
                </a:cubicBezTo>
                <a:cubicBezTo>
                  <a:pt x="4909" y="2879"/>
                  <a:pt x="4923" y="2874"/>
                  <a:pt x="4935" y="2863"/>
                </a:cubicBezTo>
                <a:lnTo>
                  <a:pt x="5039" y="2782"/>
                </a:lnTo>
                <a:cubicBezTo>
                  <a:pt x="5067" y="2761"/>
                  <a:pt x="5073" y="2719"/>
                  <a:pt x="5050" y="2690"/>
                </a:cubicBezTo>
                <a:cubicBezTo>
                  <a:pt x="5038" y="2673"/>
                  <a:pt x="5018" y="2664"/>
                  <a:pt x="4999" y="2664"/>
                </a:cubicBezTo>
                <a:close/>
                <a:moveTo>
                  <a:pt x="20981" y="2980"/>
                </a:moveTo>
                <a:cubicBezTo>
                  <a:pt x="20963" y="2980"/>
                  <a:pt x="20944" y="2988"/>
                  <a:pt x="20931" y="3003"/>
                </a:cubicBezTo>
                <a:cubicBezTo>
                  <a:pt x="20907" y="3032"/>
                  <a:pt x="20911" y="3074"/>
                  <a:pt x="20939" y="3096"/>
                </a:cubicBezTo>
                <a:lnTo>
                  <a:pt x="21039" y="3182"/>
                </a:lnTo>
                <a:cubicBezTo>
                  <a:pt x="21052" y="3193"/>
                  <a:pt x="21067" y="3198"/>
                  <a:pt x="21083" y="3198"/>
                </a:cubicBezTo>
                <a:cubicBezTo>
                  <a:pt x="21101" y="3198"/>
                  <a:pt x="21120" y="3190"/>
                  <a:pt x="21134" y="3175"/>
                </a:cubicBezTo>
                <a:cubicBezTo>
                  <a:pt x="21156" y="3146"/>
                  <a:pt x="21153" y="3106"/>
                  <a:pt x="21126" y="3081"/>
                </a:cubicBezTo>
                <a:lnTo>
                  <a:pt x="21024" y="2996"/>
                </a:lnTo>
                <a:cubicBezTo>
                  <a:pt x="21012" y="2985"/>
                  <a:pt x="20997" y="2980"/>
                  <a:pt x="20981" y="2980"/>
                </a:cubicBezTo>
                <a:close/>
                <a:moveTo>
                  <a:pt x="4390" y="3170"/>
                </a:moveTo>
                <a:cubicBezTo>
                  <a:pt x="4375" y="3170"/>
                  <a:pt x="4359" y="3175"/>
                  <a:pt x="4346" y="3186"/>
                </a:cubicBezTo>
                <a:lnTo>
                  <a:pt x="4247" y="3274"/>
                </a:lnTo>
                <a:cubicBezTo>
                  <a:pt x="4221" y="3299"/>
                  <a:pt x="4217" y="3341"/>
                  <a:pt x="4242" y="3367"/>
                </a:cubicBezTo>
                <a:cubicBezTo>
                  <a:pt x="4254" y="3382"/>
                  <a:pt x="4273" y="3390"/>
                  <a:pt x="4290" y="3390"/>
                </a:cubicBezTo>
                <a:cubicBezTo>
                  <a:pt x="4305" y="3390"/>
                  <a:pt x="4323" y="3385"/>
                  <a:pt x="4335" y="3373"/>
                </a:cubicBezTo>
                <a:cubicBezTo>
                  <a:pt x="4369" y="3344"/>
                  <a:pt x="4401" y="3314"/>
                  <a:pt x="4433" y="3286"/>
                </a:cubicBezTo>
                <a:cubicBezTo>
                  <a:pt x="4462" y="3262"/>
                  <a:pt x="4464" y="3220"/>
                  <a:pt x="4441" y="3193"/>
                </a:cubicBezTo>
                <a:cubicBezTo>
                  <a:pt x="4427" y="3178"/>
                  <a:pt x="4409" y="3170"/>
                  <a:pt x="4390" y="3170"/>
                </a:cubicBezTo>
                <a:close/>
                <a:moveTo>
                  <a:pt x="21572" y="3509"/>
                </a:moveTo>
                <a:cubicBezTo>
                  <a:pt x="21555" y="3509"/>
                  <a:pt x="21538" y="3516"/>
                  <a:pt x="21525" y="3529"/>
                </a:cubicBezTo>
                <a:cubicBezTo>
                  <a:pt x="21500" y="3556"/>
                  <a:pt x="21500" y="3597"/>
                  <a:pt x="21528" y="3622"/>
                </a:cubicBezTo>
                <a:cubicBezTo>
                  <a:pt x="21559" y="3652"/>
                  <a:pt x="21591" y="3683"/>
                  <a:pt x="21622" y="3713"/>
                </a:cubicBezTo>
                <a:cubicBezTo>
                  <a:pt x="21635" y="3727"/>
                  <a:pt x="21652" y="3733"/>
                  <a:pt x="21668" y="3733"/>
                </a:cubicBezTo>
                <a:cubicBezTo>
                  <a:pt x="21684" y="3733"/>
                  <a:pt x="21701" y="3727"/>
                  <a:pt x="21715" y="3712"/>
                </a:cubicBezTo>
                <a:cubicBezTo>
                  <a:pt x="21741" y="3687"/>
                  <a:pt x="21740" y="3645"/>
                  <a:pt x="21714" y="3619"/>
                </a:cubicBezTo>
                <a:lnTo>
                  <a:pt x="21618" y="3527"/>
                </a:lnTo>
                <a:cubicBezTo>
                  <a:pt x="21605" y="3515"/>
                  <a:pt x="21589" y="3509"/>
                  <a:pt x="21572" y="3509"/>
                </a:cubicBezTo>
                <a:close/>
                <a:moveTo>
                  <a:pt x="3810" y="3711"/>
                </a:moveTo>
                <a:cubicBezTo>
                  <a:pt x="3793" y="3711"/>
                  <a:pt x="3776" y="3717"/>
                  <a:pt x="3763" y="3730"/>
                </a:cubicBezTo>
                <a:cubicBezTo>
                  <a:pt x="3732" y="3762"/>
                  <a:pt x="3701" y="3793"/>
                  <a:pt x="3670" y="3825"/>
                </a:cubicBezTo>
                <a:cubicBezTo>
                  <a:pt x="3645" y="3850"/>
                  <a:pt x="3646" y="3892"/>
                  <a:pt x="3671" y="3918"/>
                </a:cubicBezTo>
                <a:cubicBezTo>
                  <a:pt x="3684" y="3931"/>
                  <a:pt x="3701" y="3937"/>
                  <a:pt x="3717" y="3937"/>
                </a:cubicBezTo>
                <a:cubicBezTo>
                  <a:pt x="3736" y="3937"/>
                  <a:pt x="3752" y="3931"/>
                  <a:pt x="3765" y="3917"/>
                </a:cubicBezTo>
                <a:cubicBezTo>
                  <a:pt x="3796" y="3885"/>
                  <a:pt x="3827" y="3855"/>
                  <a:pt x="3857" y="3824"/>
                </a:cubicBezTo>
                <a:cubicBezTo>
                  <a:pt x="3883" y="3798"/>
                  <a:pt x="3883" y="3755"/>
                  <a:pt x="3857" y="3730"/>
                </a:cubicBezTo>
                <a:cubicBezTo>
                  <a:pt x="3845" y="3717"/>
                  <a:pt x="3827" y="3711"/>
                  <a:pt x="3810" y="3711"/>
                </a:cubicBezTo>
                <a:close/>
                <a:moveTo>
                  <a:pt x="22130" y="4073"/>
                </a:moveTo>
                <a:cubicBezTo>
                  <a:pt x="22114" y="4073"/>
                  <a:pt x="22098" y="4079"/>
                  <a:pt x="22085" y="4091"/>
                </a:cubicBezTo>
                <a:cubicBezTo>
                  <a:pt x="22058" y="4115"/>
                  <a:pt x="22057" y="4157"/>
                  <a:pt x="22081" y="4184"/>
                </a:cubicBezTo>
                <a:lnTo>
                  <a:pt x="22169" y="4280"/>
                </a:lnTo>
                <a:cubicBezTo>
                  <a:pt x="22183" y="4295"/>
                  <a:pt x="22200" y="4302"/>
                  <a:pt x="22218" y="4302"/>
                </a:cubicBezTo>
                <a:cubicBezTo>
                  <a:pt x="22234" y="4302"/>
                  <a:pt x="22249" y="4296"/>
                  <a:pt x="22262" y="4285"/>
                </a:cubicBezTo>
                <a:cubicBezTo>
                  <a:pt x="22290" y="4261"/>
                  <a:pt x="22292" y="4219"/>
                  <a:pt x="22268" y="4192"/>
                </a:cubicBezTo>
                <a:cubicBezTo>
                  <a:pt x="22239" y="4159"/>
                  <a:pt x="22209" y="4127"/>
                  <a:pt x="22179" y="4095"/>
                </a:cubicBezTo>
                <a:cubicBezTo>
                  <a:pt x="22165" y="4080"/>
                  <a:pt x="22147" y="4073"/>
                  <a:pt x="22130" y="4073"/>
                </a:cubicBezTo>
                <a:close/>
                <a:moveTo>
                  <a:pt x="3266" y="4288"/>
                </a:moveTo>
                <a:cubicBezTo>
                  <a:pt x="3248" y="4288"/>
                  <a:pt x="3230" y="4295"/>
                  <a:pt x="3218" y="4310"/>
                </a:cubicBezTo>
                <a:cubicBezTo>
                  <a:pt x="3189" y="4343"/>
                  <a:pt x="3160" y="4376"/>
                  <a:pt x="3131" y="4409"/>
                </a:cubicBezTo>
                <a:cubicBezTo>
                  <a:pt x="3106" y="4438"/>
                  <a:pt x="3110" y="4479"/>
                  <a:pt x="3137" y="4502"/>
                </a:cubicBezTo>
                <a:cubicBezTo>
                  <a:pt x="3149" y="4514"/>
                  <a:pt x="3165" y="4520"/>
                  <a:pt x="3180" y="4520"/>
                </a:cubicBezTo>
                <a:cubicBezTo>
                  <a:pt x="3199" y="4520"/>
                  <a:pt x="3218" y="4510"/>
                  <a:pt x="3229" y="4496"/>
                </a:cubicBezTo>
                <a:cubicBezTo>
                  <a:pt x="3259" y="4463"/>
                  <a:pt x="3286" y="4431"/>
                  <a:pt x="3316" y="4398"/>
                </a:cubicBezTo>
                <a:cubicBezTo>
                  <a:pt x="3341" y="4371"/>
                  <a:pt x="3338" y="4328"/>
                  <a:pt x="3311" y="4305"/>
                </a:cubicBezTo>
                <a:cubicBezTo>
                  <a:pt x="3298" y="4293"/>
                  <a:pt x="3282" y="4288"/>
                  <a:pt x="3266" y="4288"/>
                </a:cubicBezTo>
                <a:close/>
                <a:moveTo>
                  <a:pt x="22648" y="4668"/>
                </a:moveTo>
                <a:cubicBezTo>
                  <a:pt x="22633" y="4668"/>
                  <a:pt x="22618" y="4673"/>
                  <a:pt x="22605" y="4683"/>
                </a:cubicBezTo>
                <a:cubicBezTo>
                  <a:pt x="22578" y="4706"/>
                  <a:pt x="22573" y="4748"/>
                  <a:pt x="22596" y="4776"/>
                </a:cubicBezTo>
                <a:cubicBezTo>
                  <a:pt x="22625" y="4811"/>
                  <a:pt x="22652" y="4844"/>
                  <a:pt x="22680" y="4879"/>
                </a:cubicBezTo>
                <a:cubicBezTo>
                  <a:pt x="22692" y="4894"/>
                  <a:pt x="22712" y="4903"/>
                  <a:pt x="22731" y="4903"/>
                </a:cubicBezTo>
                <a:cubicBezTo>
                  <a:pt x="22746" y="4903"/>
                  <a:pt x="22761" y="4898"/>
                  <a:pt x="22772" y="4888"/>
                </a:cubicBezTo>
                <a:cubicBezTo>
                  <a:pt x="22800" y="4864"/>
                  <a:pt x="22805" y="4822"/>
                  <a:pt x="22782" y="4794"/>
                </a:cubicBezTo>
                <a:cubicBezTo>
                  <a:pt x="22755" y="4761"/>
                  <a:pt x="22727" y="4726"/>
                  <a:pt x="22698" y="4692"/>
                </a:cubicBezTo>
                <a:cubicBezTo>
                  <a:pt x="22685" y="4676"/>
                  <a:pt x="22667" y="4668"/>
                  <a:pt x="22648" y="4668"/>
                </a:cubicBezTo>
                <a:close/>
                <a:moveTo>
                  <a:pt x="2761" y="4895"/>
                </a:moveTo>
                <a:cubicBezTo>
                  <a:pt x="2741" y="4895"/>
                  <a:pt x="2722" y="4904"/>
                  <a:pt x="2708" y="4921"/>
                </a:cubicBezTo>
                <a:cubicBezTo>
                  <a:pt x="2682" y="4955"/>
                  <a:pt x="2655" y="4991"/>
                  <a:pt x="2627" y="5025"/>
                </a:cubicBezTo>
                <a:cubicBezTo>
                  <a:pt x="2606" y="5054"/>
                  <a:pt x="2611" y="5096"/>
                  <a:pt x="2641" y="5118"/>
                </a:cubicBezTo>
                <a:cubicBezTo>
                  <a:pt x="2652" y="5128"/>
                  <a:pt x="2666" y="5131"/>
                  <a:pt x="2681" y="5131"/>
                </a:cubicBezTo>
                <a:cubicBezTo>
                  <a:pt x="2701" y="5131"/>
                  <a:pt x="2720" y="5124"/>
                  <a:pt x="2733" y="5106"/>
                </a:cubicBezTo>
                <a:lnTo>
                  <a:pt x="2814" y="5003"/>
                </a:lnTo>
                <a:cubicBezTo>
                  <a:pt x="2836" y="4973"/>
                  <a:pt x="2830" y="4932"/>
                  <a:pt x="2801" y="4909"/>
                </a:cubicBezTo>
                <a:cubicBezTo>
                  <a:pt x="2789" y="4899"/>
                  <a:pt x="2775" y="4895"/>
                  <a:pt x="2761" y="4895"/>
                </a:cubicBezTo>
                <a:close/>
                <a:moveTo>
                  <a:pt x="23130" y="5295"/>
                </a:moveTo>
                <a:cubicBezTo>
                  <a:pt x="23116" y="5295"/>
                  <a:pt x="23103" y="5300"/>
                  <a:pt x="23091" y="5308"/>
                </a:cubicBezTo>
                <a:cubicBezTo>
                  <a:pt x="23063" y="5330"/>
                  <a:pt x="23054" y="5371"/>
                  <a:pt x="23076" y="5401"/>
                </a:cubicBezTo>
                <a:cubicBezTo>
                  <a:pt x="23101" y="5434"/>
                  <a:pt x="23127" y="5471"/>
                  <a:pt x="23153" y="5506"/>
                </a:cubicBezTo>
                <a:cubicBezTo>
                  <a:pt x="23166" y="5524"/>
                  <a:pt x="23186" y="5535"/>
                  <a:pt x="23207" y="5535"/>
                </a:cubicBezTo>
                <a:cubicBezTo>
                  <a:pt x="23221" y="5535"/>
                  <a:pt x="23233" y="5531"/>
                  <a:pt x="23245" y="5523"/>
                </a:cubicBezTo>
                <a:cubicBezTo>
                  <a:pt x="23274" y="5503"/>
                  <a:pt x="23280" y="5460"/>
                  <a:pt x="23260" y="5431"/>
                </a:cubicBezTo>
                <a:lnTo>
                  <a:pt x="23183" y="5324"/>
                </a:lnTo>
                <a:cubicBezTo>
                  <a:pt x="23170" y="5305"/>
                  <a:pt x="23150" y="5295"/>
                  <a:pt x="23130" y="5295"/>
                </a:cubicBezTo>
                <a:close/>
                <a:moveTo>
                  <a:pt x="2292" y="5534"/>
                </a:moveTo>
                <a:cubicBezTo>
                  <a:pt x="2271" y="5534"/>
                  <a:pt x="2250" y="5544"/>
                  <a:pt x="2238" y="5562"/>
                </a:cubicBezTo>
                <a:cubicBezTo>
                  <a:pt x="2213" y="5599"/>
                  <a:pt x="2187" y="5636"/>
                  <a:pt x="2164" y="5673"/>
                </a:cubicBezTo>
                <a:cubicBezTo>
                  <a:pt x="2143" y="5703"/>
                  <a:pt x="2151" y="5744"/>
                  <a:pt x="2181" y="5765"/>
                </a:cubicBezTo>
                <a:cubicBezTo>
                  <a:pt x="2193" y="5773"/>
                  <a:pt x="2206" y="5776"/>
                  <a:pt x="2218" y="5776"/>
                </a:cubicBezTo>
                <a:cubicBezTo>
                  <a:pt x="2241" y="5776"/>
                  <a:pt x="2261" y="5766"/>
                  <a:pt x="2272" y="5747"/>
                </a:cubicBezTo>
                <a:cubicBezTo>
                  <a:pt x="2297" y="5710"/>
                  <a:pt x="2323" y="5674"/>
                  <a:pt x="2346" y="5638"/>
                </a:cubicBezTo>
                <a:cubicBezTo>
                  <a:pt x="2367" y="5607"/>
                  <a:pt x="2360" y="5566"/>
                  <a:pt x="2330" y="5546"/>
                </a:cubicBezTo>
                <a:cubicBezTo>
                  <a:pt x="2318" y="5538"/>
                  <a:pt x="2305" y="5534"/>
                  <a:pt x="2292" y="5534"/>
                </a:cubicBezTo>
                <a:close/>
                <a:moveTo>
                  <a:pt x="23573" y="5953"/>
                </a:moveTo>
                <a:cubicBezTo>
                  <a:pt x="23561" y="5953"/>
                  <a:pt x="23549" y="5956"/>
                  <a:pt x="23538" y="5963"/>
                </a:cubicBezTo>
                <a:cubicBezTo>
                  <a:pt x="23508" y="5983"/>
                  <a:pt x="23498" y="6024"/>
                  <a:pt x="23518" y="6054"/>
                </a:cubicBezTo>
                <a:lnTo>
                  <a:pt x="23586" y="6165"/>
                </a:lnTo>
                <a:cubicBezTo>
                  <a:pt x="23600" y="6184"/>
                  <a:pt x="23621" y="6196"/>
                  <a:pt x="23643" y="6196"/>
                </a:cubicBezTo>
                <a:cubicBezTo>
                  <a:pt x="23654" y="6196"/>
                  <a:pt x="23667" y="6193"/>
                  <a:pt x="23677" y="6187"/>
                </a:cubicBezTo>
                <a:cubicBezTo>
                  <a:pt x="23709" y="6168"/>
                  <a:pt x="23718" y="6127"/>
                  <a:pt x="23699" y="6096"/>
                </a:cubicBezTo>
                <a:lnTo>
                  <a:pt x="23628" y="5984"/>
                </a:lnTo>
                <a:cubicBezTo>
                  <a:pt x="23617" y="5964"/>
                  <a:pt x="23595" y="5953"/>
                  <a:pt x="23573" y="5953"/>
                </a:cubicBezTo>
                <a:close/>
                <a:moveTo>
                  <a:pt x="1865" y="6202"/>
                </a:moveTo>
                <a:cubicBezTo>
                  <a:pt x="1842" y="6202"/>
                  <a:pt x="1821" y="6213"/>
                  <a:pt x="1808" y="6234"/>
                </a:cubicBezTo>
                <a:cubicBezTo>
                  <a:pt x="1785" y="6271"/>
                  <a:pt x="1762" y="6309"/>
                  <a:pt x="1740" y="6348"/>
                </a:cubicBezTo>
                <a:cubicBezTo>
                  <a:pt x="1722" y="6380"/>
                  <a:pt x="1732" y="6421"/>
                  <a:pt x="1765" y="6439"/>
                </a:cubicBezTo>
                <a:cubicBezTo>
                  <a:pt x="1774" y="6445"/>
                  <a:pt x="1786" y="6448"/>
                  <a:pt x="1798" y="6448"/>
                </a:cubicBezTo>
                <a:cubicBezTo>
                  <a:pt x="1821" y="6448"/>
                  <a:pt x="1843" y="6436"/>
                  <a:pt x="1855" y="6415"/>
                </a:cubicBezTo>
                <a:cubicBezTo>
                  <a:pt x="1877" y="6378"/>
                  <a:pt x="1899" y="6339"/>
                  <a:pt x="1921" y="6302"/>
                </a:cubicBezTo>
                <a:cubicBezTo>
                  <a:pt x="1940" y="6270"/>
                  <a:pt x="1930" y="6230"/>
                  <a:pt x="1899" y="6211"/>
                </a:cubicBezTo>
                <a:cubicBezTo>
                  <a:pt x="1888" y="6205"/>
                  <a:pt x="1876" y="6202"/>
                  <a:pt x="1865" y="6202"/>
                </a:cubicBezTo>
                <a:close/>
                <a:moveTo>
                  <a:pt x="23972" y="6634"/>
                </a:moveTo>
                <a:cubicBezTo>
                  <a:pt x="23961" y="6634"/>
                  <a:pt x="23951" y="6636"/>
                  <a:pt x="23940" y="6642"/>
                </a:cubicBezTo>
                <a:cubicBezTo>
                  <a:pt x="23909" y="6660"/>
                  <a:pt x="23897" y="6700"/>
                  <a:pt x="23915" y="6732"/>
                </a:cubicBezTo>
                <a:lnTo>
                  <a:pt x="23977" y="6846"/>
                </a:lnTo>
                <a:cubicBezTo>
                  <a:pt x="23990" y="6869"/>
                  <a:pt x="24012" y="6881"/>
                  <a:pt x="24036" y="6881"/>
                </a:cubicBezTo>
                <a:cubicBezTo>
                  <a:pt x="24047" y="6881"/>
                  <a:pt x="24057" y="6879"/>
                  <a:pt x="24066" y="6874"/>
                </a:cubicBezTo>
                <a:cubicBezTo>
                  <a:pt x="24098" y="6856"/>
                  <a:pt x="24110" y="6816"/>
                  <a:pt x="24093" y="6784"/>
                </a:cubicBezTo>
                <a:lnTo>
                  <a:pt x="24030" y="6667"/>
                </a:lnTo>
                <a:cubicBezTo>
                  <a:pt x="24018" y="6646"/>
                  <a:pt x="23995" y="6634"/>
                  <a:pt x="23972" y="6634"/>
                </a:cubicBezTo>
                <a:close/>
                <a:moveTo>
                  <a:pt x="1479" y="6893"/>
                </a:moveTo>
                <a:cubicBezTo>
                  <a:pt x="1455" y="6893"/>
                  <a:pt x="1432" y="6906"/>
                  <a:pt x="1420" y="6929"/>
                </a:cubicBezTo>
                <a:cubicBezTo>
                  <a:pt x="1400" y="6968"/>
                  <a:pt x="1380" y="7008"/>
                  <a:pt x="1360" y="7048"/>
                </a:cubicBezTo>
                <a:cubicBezTo>
                  <a:pt x="1343" y="7080"/>
                  <a:pt x="1358" y="7120"/>
                  <a:pt x="1389" y="7136"/>
                </a:cubicBezTo>
                <a:cubicBezTo>
                  <a:pt x="1399" y="7141"/>
                  <a:pt x="1409" y="7143"/>
                  <a:pt x="1419" y="7143"/>
                </a:cubicBezTo>
                <a:cubicBezTo>
                  <a:pt x="1444" y="7143"/>
                  <a:pt x="1466" y="7131"/>
                  <a:pt x="1477" y="7108"/>
                </a:cubicBezTo>
                <a:cubicBezTo>
                  <a:pt x="1498" y="7068"/>
                  <a:pt x="1517" y="7028"/>
                  <a:pt x="1538" y="6990"/>
                </a:cubicBezTo>
                <a:cubicBezTo>
                  <a:pt x="1554" y="6957"/>
                  <a:pt x="1542" y="6917"/>
                  <a:pt x="1510" y="6901"/>
                </a:cubicBezTo>
                <a:cubicBezTo>
                  <a:pt x="1500" y="6896"/>
                  <a:pt x="1489" y="6893"/>
                  <a:pt x="1479" y="6893"/>
                </a:cubicBezTo>
                <a:close/>
                <a:moveTo>
                  <a:pt x="24331" y="7337"/>
                </a:moveTo>
                <a:cubicBezTo>
                  <a:pt x="24322" y="7337"/>
                  <a:pt x="24312" y="7339"/>
                  <a:pt x="24303" y="7344"/>
                </a:cubicBezTo>
                <a:cubicBezTo>
                  <a:pt x="24270" y="7359"/>
                  <a:pt x="24256" y="7398"/>
                  <a:pt x="24271" y="7432"/>
                </a:cubicBezTo>
                <a:cubicBezTo>
                  <a:pt x="24290" y="7472"/>
                  <a:pt x="24308" y="7510"/>
                  <a:pt x="24326" y="7550"/>
                </a:cubicBezTo>
                <a:cubicBezTo>
                  <a:pt x="24337" y="7575"/>
                  <a:pt x="24360" y="7589"/>
                  <a:pt x="24386" y="7589"/>
                </a:cubicBezTo>
                <a:cubicBezTo>
                  <a:pt x="24395" y="7589"/>
                  <a:pt x="24404" y="7587"/>
                  <a:pt x="24412" y="7582"/>
                </a:cubicBezTo>
                <a:cubicBezTo>
                  <a:pt x="24446" y="7569"/>
                  <a:pt x="24461" y="7529"/>
                  <a:pt x="24446" y="7495"/>
                </a:cubicBezTo>
                <a:cubicBezTo>
                  <a:pt x="24427" y="7454"/>
                  <a:pt x="24410" y="7415"/>
                  <a:pt x="24391" y="7375"/>
                </a:cubicBezTo>
                <a:cubicBezTo>
                  <a:pt x="24380" y="7351"/>
                  <a:pt x="24356" y="7337"/>
                  <a:pt x="24331" y="7337"/>
                </a:cubicBezTo>
                <a:close/>
                <a:moveTo>
                  <a:pt x="1138" y="7610"/>
                </a:moveTo>
                <a:cubicBezTo>
                  <a:pt x="1113" y="7610"/>
                  <a:pt x="1089" y="7624"/>
                  <a:pt x="1077" y="7649"/>
                </a:cubicBezTo>
                <a:cubicBezTo>
                  <a:pt x="1060" y="7689"/>
                  <a:pt x="1044" y="7730"/>
                  <a:pt x="1025" y="7771"/>
                </a:cubicBezTo>
                <a:cubicBezTo>
                  <a:pt x="1010" y="7806"/>
                  <a:pt x="1026" y="7845"/>
                  <a:pt x="1060" y="7858"/>
                </a:cubicBezTo>
                <a:cubicBezTo>
                  <a:pt x="1067" y="7862"/>
                  <a:pt x="1076" y="7863"/>
                  <a:pt x="1086" y="7863"/>
                </a:cubicBezTo>
                <a:cubicBezTo>
                  <a:pt x="1111" y="7863"/>
                  <a:pt x="1136" y="7848"/>
                  <a:pt x="1146" y="7822"/>
                </a:cubicBezTo>
                <a:cubicBezTo>
                  <a:pt x="1163" y="7783"/>
                  <a:pt x="1180" y="7743"/>
                  <a:pt x="1198" y="7703"/>
                </a:cubicBezTo>
                <a:cubicBezTo>
                  <a:pt x="1213" y="7669"/>
                  <a:pt x="1198" y="7630"/>
                  <a:pt x="1164" y="7616"/>
                </a:cubicBezTo>
                <a:cubicBezTo>
                  <a:pt x="1156" y="7612"/>
                  <a:pt x="1146" y="7610"/>
                  <a:pt x="1138" y="7610"/>
                </a:cubicBezTo>
                <a:close/>
                <a:moveTo>
                  <a:pt x="24644" y="8062"/>
                </a:moveTo>
                <a:cubicBezTo>
                  <a:pt x="24636" y="8062"/>
                  <a:pt x="24627" y="8064"/>
                  <a:pt x="24619" y="8067"/>
                </a:cubicBezTo>
                <a:cubicBezTo>
                  <a:pt x="24585" y="8080"/>
                  <a:pt x="24569" y="8118"/>
                  <a:pt x="24582" y="8153"/>
                </a:cubicBezTo>
                <a:lnTo>
                  <a:pt x="24629" y="8276"/>
                </a:lnTo>
                <a:cubicBezTo>
                  <a:pt x="24639" y="8301"/>
                  <a:pt x="24664" y="8318"/>
                  <a:pt x="24690" y="8318"/>
                </a:cubicBezTo>
                <a:cubicBezTo>
                  <a:pt x="24698" y="8318"/>
                  <a:pt x="24707" y="8317"/>
                  <a:pt x="24715" y="8314"/>
                </a:cubicBezTo>
                <a:cubicBezTo>
                  <a:pt x="24749" y="8300"/>
                  <a:pt x="24766" y="8262"/>
                  <a:pt x="24753" y="8229"/>
                </a:cubicBezTo>
                <a:lnTo>
                  <a:pt x="24705" y="8104"/>
                </a:lnTo>
                <a:cubicBezTo>
                  <a:pt x="24695" y="8078"/>
                  <a:pt x="24670" y="8062"/>
                  <a:pt x="24644" y="8062"/>
                </a:cubicBezTo>
                <a:close/>
                <a:moveTo>
                  <a:pt x="842" y="8346"/>
                </a:moveTo>
                <a:cubicBezTo>
                  <a:pt x="815" y="8346"/>
                  <a:pt x="790" y="8362"/>
                  <a:pt x="780" y="8389"/>
                </a:cubicBezTo>
                <a:cubicBezTo>
                  <a:pt x="764" y="8431"/>
                  <a:pt x="750" y="8472"/>
                  <a:pt x="735" y="8515"/>
                </a:cubicBezTo>
                <a:cubicBezTo>
                  <a:pt x="722" y="8549"/>
                  <a:pt x="740" y="8588"/>
                  <a:pt x="774" y="8599"/>
                </a:cubicBezTo>
                <a:cubicBezTo>
                  <a:pt x="781" y="8601"/>
                  <a:pt x="789" y="8603"/>
                  <a:pt x="796" y="8603"/>
                </a:cubicBezTo>
                <a:cubicBezTo>
                  <a:pt x="824" y="8603"/>
                  <a:pt x="849" y="8585"/>
                  <a:pt x="859" y="8558"/>
                </a:cubicBezTo>
                <a:cubicBezTo>
                  <a:pt x="873" y="8516"/>
                  <a:pt x="888" y="8475"/>
                  <a:pt x="903" y="8434"/>
                </a:cubicBezTo>
                <a:cubicBezTo>
                  <a:pt x="916" y="8401"/>
                  <a:pt x="898" y="8363"/>
                  <a:pt x="865" y="8349"/>
                </a:cubicBezTo>
                <a:cubicBezTo>
                  <a:pt x="857" y="8347"/>
                  <a:pt x="850" y="8346"/>
                  <a:pt x="842" y="8346"/>
                </a:cubicBezTo>
                <a:close/>
                <a:moveTo>
                  <a:pt x="24912" y="8808"/>
                </a:moveTo>
                <a:cubicBezTo>
                  <a:pt x="24905" y="8808"/>
                  <a:pt x="24897" y="8809"/>
                  <a:pt x="24890" y="8812"/>
                </a:cubicBezTo>
                <a:cubicBezTo>
                  <a:pt x="24855" y="8823"/>
                  <a:pt x="24836" y="8860"/>
                  <a:pt x="24847" y="8895"/>
                </a:cubicBezTo>
                <a:cubicBezTo>
                  <a:pt x="24860" y="8937"/>
                  <a:pt x="24875" y="8978"/>
                  <a:pt x="24887" y="9020"/>
                </a:cubicBezTo>
                <a:cubicBezTo>
                  <a:pt x="24896" y="9048"/>
                  <a:pt x="24922" y="9066"/>
                  <a:pt x="24949" y="9066"/>
                </a:cubicBezTo>
                <a:cubicBezTo>
                  <a:pt x="24956" y="9066"/>
                  <a:pt x="24963" y="9065"/>
                  <a:pt x="24969" y="9064"/>
                </a:cubicBezTo>
                <a:cubicBezTo>
                  <a:pt x="25004" y="9052"/>
                  <a:pt x="25023" y="9014"/>
                  <a:pt x="25013" y="8981"/>
                </a:cubicBezTo>
                <a:cubicBezTo>
                  <a:pt x="24999" y="8938"/>
                  <a:pt x="24987" y="8896"/>
                  <a:pt x="24973" y="8854"/>
                </a:cubicBezTo>
                <a:cubicBezTo>
                  <a:pt x="24964" y="8826"/>
                  <a:pt x="24939" y="8808"/>
                  <a:pt x="24912" y="8808"/>
                </a:cubicBezTo>
                <a:close/>
                <a:moveTo>
                  <a:pt x="592" y="9097"/>
                </a:moveTo>
                <a:cubicBezTo>
                  <a:pt x="564" y="9097"/>
                  <a:pt x="537" y="9116"/>
                  <a:pt x="529" y="9143"/>
                </a:cubicBezTo>
                <a:lnTo>
                  <a:pt x="492" y="9271"/>
                </a:lnTo>
                <a:cubicBezTo>
                  <a:pt x="482" y="9307"/>
                  <a:pt x="502" y="9343"/>
                  <a:pt x="537" y="9353"/>
                </a:cubicBezTo>
                <a:cubicBezTo>
                  <a:pt x="543" y="9355"/>
                  <a:pt x="548" y="9356"/>
                  <a:pt x="554" y="9356"/>
                </a:cubicBezTo>
                <a:cubicBezTo>
                  <a:pt x="584" y="9356"/>
                  <a:pt x="610" y="9337"/>
                  <a:pt x="619" y="9307"/>
                </a:cubicBezTo>
                <a:lnTo>
                  <a:pt x="656" y="9181"/>
                </a:lnTo>
                <a:cubicBezTo>
                  <a:pt x="666" y="9146"/>
                  <a:pt x="646" y="9110"/>
                  <a:pt x="611" y="9099"/>
                </a:cubicBezTo>
                <a:cubicBezTo>
                  <a:pt x="605" y="9098"/>
                  <a:pt x="598" y="9097"/>
                  <a:pt x="592" y="9097"/>
                </a:cubicBezTo>
                <a:close/>
                <a:moveTo>
                  <a:pt x="25132" y="9568"/>
                </a:moveTo>
                <a:cubicBezTo>
                  <a:pt x="25126" y="9568"/>
                  <a:pt x="25120" y="9568"/>
                  <a:pt x="25114" y="9570"/>
                </a:cubicBezTo>
                <a:cubicBezTo>
                  <a:pt x="25079" y="9579"/>
                  <a:pt x="25058" y="9615"/>
                  <a:pt x="25066" y="9651"/>
                </a:cubicBezTo>
                <a:lnTo>
                  <a:pt x="25099" y="9779"/>
                </a:lnTo>
                <a:cubicBezTo>
                  <a:pt x="25106" y="9807"/>
                  <a:pt x="25132" y="9828"/>
                  <a:pt x="25162" y="9828"/>
                </a:cubicBezTo>
                <a:cubicBezTo>
                  <a:pt x="25167" y="9828"/>
                  <a:pt x="25172" y="9828"/>
                  <a:pt x="25177" y="9826"/>
                </a:cubicBezTo>
                <a:cubicBezTo>
                  <a:pt x="25213" y="9818"/>
                  <a:pt x="25235" y="9782"/>
                  <a:pt x="25227" y="9746"/>
                </a:cubicBezTo>
                <a:lnTo>
                  <a:pt x="25194" y="9617"/>
                </a:lnTo>
                <a:cubicBezTo>
                  <a:pt x="25187" y="9588"/>
                  <a:pt x="25161" y="9568"/>
                  <a:pt x="25132" y="9568"/>
                </a:cubicBezTo>
                <a:close/>
                <a:moveTo>
                  <a:pt x="390" y="9862"/>
                </a:moveTo>
                <a:cubicBezTo>
                  <a:pt x="360" y="9862"/>
                  <a:pt x="333" y="9883"/>
                  <a:pt x="327" y="9914"/>
                </a:cubicBezTo>
                <a:lnTo>
                  <a:pt x="298" y="10043"/>
                </a:lnTo>
                <a:cubicBezTo>
                  <a:pt x="289" y="10079"/>
                  <a:pt x="312" y="10114"/>
                  <a:pt x="348" y="10123"/>
                </a:cubicBezTo>
                <a:cubicBezTo>
                  <a:pt x="353" y="10124"/>
                  <a:pt x="356" y="10124"/>
                  <a:pt x="361" y="10124"/>
                </a:cubicBezTo>
                <a:cubicBezTo>
                  <a:pt x="392" y="10124"/>
                  <a:pt x="419" y="10103"/>
                  <a:pt x="428" y="10071"/>
                </a:cubicBezTo>
                <a:lnTo>
                  <a:pt x="456" y="9944"/>
                </a:lnTo>
                <a:cubicBezTo>
                  <a:pt x="463" y="9908"/>
                  <a:pt x="442" y="9872"/>
                  <a:pt x="406" y="9864"/>
                </a:cubicBezTo>
                <a:cubicBezTo>
                  <a:pt x="401" y="9862"/>
                  <a:pt x="396" y="9862"/>
                  <a:pt x="390" y="9862"/>
                </a:cubicBezTo>
                <a:close/>
                <a:moveTo>
                  <a:pt x="25301" y="10342"/>
                </a:moveTo>
                <a:cubicBezTo>
                  <a:pt x="25297" y="10342"/>
                  <a:pt x="25293" y="10342"/>
                  <a:pt x="25289" y="10343"/>
                </a:cubicBezTo>
                <a:cubicBezTo>
                  <a:pt x="25253" y="10349"/>
                  <a:pt x="25230" y="10384"/>
                  <a:pt x="25237" y="10419"/>
                </a:cubicBezTo>
                <a:cubicBezTo>
                  <a:pt x="25245" y="10462"/>
                  <a:pt x="25253" y="10505"/>
                  <a:pt x="25260" y="10548"/>
                </a:cubicBezTo>
                <a:cubicBezTo>
                  <a:pt x="25268" y="10580"/>
                  <a:pt x="25294" y="10603"/>
                  <a:pt x="25326" y="10603"/>
                </a:cubicBezTo>
                <a:cubicBezTo>
                  <a:pt x="25330" y="10603"/>
                  <a:pt x="25333" y="10603"/>
                  <a:pt x="25336" y="10602"/>
                </a:cubicBezTo>
                <a:cubicBezTo>
                  <a:pt x="25372" y="10595"/>
                  <a:pt x="25396" y="10562"/>
                  <a:pt x="25390" y="10526"/>
                </a:cubicBezTo>
                <a:cubicBezTo>
                  <a:pt x="25382" y="10482"/>
                  <a:pt x="25373" y="10439"/>
                  <a:pt x="25366" y="10395"/>
                </a:cubicBezTo>
                <a:cubicBezTo>
                  <a:pt x="25360" y="10363"/>
                  <a:pt x="25332" y="10342"/>
                  <a:pt x="25301" y="10342"/>
                </a:cubicBezTo>
                <a:close/>
                <a:moveTo>
                  <a:pt x="236" y="10639"/>
                </a:moveTo>
                <a:cubicBezTo>
                  <a:pt x="204" y="10639"/>
                  <a:pt x="176" y="10663"/>
                  <a:pt x="171" y="10696"/>
                </a:cubicBezTo>
                <a:lnTo>
                  <a:pt x="150" y="10826"/>
                </a:lnTo>
                <a:cubicBezTo>
                  <a:pt x="144" y="10861"/>
                  <a:pt x="170" y="10896"/>
                  <a:pt x="206" y="10901"/>
                </a:cubicBezTo>
                <a:cubicBezTo>
                  <a:pt x="210" y="10902"/>
                  <a:pt x="212" y="10902"/>
                  <a:pt x="216" y="10902"/>
                </a:cubicBezTo>
                <a:cubicBezTo>
                  <a:pt x="248" y="10902"/>
                  <a:pt x="276" y="10878"/>
                  <a:pt x="281" y="10845"/>
                </a:cubicBezTo>
                <a:lnTo>
                  <a:pt x="302" y="10716"/>
                </a:lnTo>
                <a:cubicBezTo>
                  <a:pt x="306" y="10680"/>
                  <a:pt x="282" y="10646"/>
                  <a:pt x="246" y="10640"/>
                </a:cubicBezTo>
                <a:cubicBezTo>
                  <a:pt x="243" y="10640"/>
                  <a:pt x="239" y="10639"/>
                  <a:pt x="236" y="10639"/>
                </a:cubicBezTo>
                <a:close/>
                <a:moveTo>
                  <a:pt x="25427" y="11122"/>
                </a:moveTo>
                <a:cubicBezTo>
                  <a:pt x="25424" y="11122"/>
                  <a:pt x="25421" y="11122"/>
                  <a:pt x="25418" y="11122"/>
                </a:cubicBezTo>
                <a:cubicBezTo>
                  <a:pt x="25381" y="11127"/>
                  <a:pt x="25356" y="11161"/>
                  <a:pt x="25361" y="11197"/>
                </a:cubicBezTo>
                <a:lnTo>
                  <a:pt x="25376" y="11327"/>
                </a:lnTo>
                <a:cubicBezTo>
                  <a:pt x="25380" y="11362"/>
                  <a:pt x="25408" y="11386"/>
                  <a:pt x="25441" y="11386"/>
                </a:cubicBezTo>
                <a:cubicBezTo>
                  <a:pt x="25444" y="11386"/>
                  <a:pt x="25447" y="11386"/>
                  <a:pt x="25452" y="11385"/>
                </a:cubicBezTo>
                <a:cubicBezTo>
                  <a:pt x="25488" y="11381"/>
                  <a:pt x="25513" y="11347"/>
                  <a:pt x="25509" y="11312"/>
                </a:cubicBezTo>
                <a:cubicBezTo>
                  <a:pt x="25503" y="11269"/>
                  <a:pt x="25498" y="11224"/>
                  <a:pt x="25493" y="11181"/>
                </a:cubicBezTo>
                <a:cubicBezTo>
                  <a:pt x="25487" y="11146"/>
                  <a:pt x="25459" y="11122"/>
                  <a:pt x="25427" y="11122"/>
                </a:cubicBezTo>
                <a:close/>
                <a:moveTo>
                  <a:pt x="129" y="11426"/>
                </a:moveTo>
                <a:cubicBezTo>
                  <a:pt x="97" y="11426"/>
                  <a:pt x="69" y="11452"/>
                  <a:pt x="66" y="11484"/>
                </a:cubicBezTo>
                <a:lnTo>
                  <a:pt x="53" y="11616"/>
                </a:lnTo>
                <a:cubicBezTo>
                  <a:pt x="51" y="11652"/>
                  <a:pt x="78" y="11684"/>
                  <a:pt x="113" y="11688"/>
                </a:cubicBezTo>
                <a:lnTo>
                  <a:pt x="120" y="11688"/>
                </a:lnTo>
                <a:cubicBezTo>
                  <a:pt x="153" y="11688"/>
                  <a:pt x="182" y="11662"/>
                  <a:pt x="184" y="11628"/>
                </a:cubicBezTo>
                <a:lnTo>
                  <a:pt x="196" y="11498"/>
                </a:lnTo>
                <a:cubicBezTo>
                  <a:pt x="200" y="11462"/>
                  <a:pt x="174" y="11429"/>
                  <a:pt x="138" y="11426"/>
                </a:cubicBezTo>
                <a:cubicBezTo>
                  <a:pt x="135" y="11426"/>
                  <a:pt x="132" y="11426"/>
                  <a:pt x="129" y="11426"/>
                </a:cubicBezTo>
                <a:close/>
                <a:moveTo>
                  <a:pt x="25503" y="11912"/>
                </a:moveTo>
                <a:cubicBezTo>
                  <a:pt x="25500" y="11912"/>
                  <a:pt x="25497" y="11912"/>
                  <a:pt x="25495" y="11912"/>
                </a:cubicBezTo>
                <a:cubicBezTo>
                  <a:pt x="25459" y="11914"/>
                  <a:pt x="25431" y="11946"/>
                  <a:pt x="25433" y="11982"/>
                </a:cubicBezTo>
                <a:lnTo>
                  <a:pt x="25441" y="12113"/>
                </a:lnTo>
                <a:cubicBezTo>
                  <a:pt x="25444" y="12149"/>
                  <a:pt x="25473" y="12175"/>
                  <a:pt x="25508" y="12175"/>
                </a:cubicBezTo>
                <a:lnTo>
                  <a:pt x="25510" y="12175"/>
                </a:lnTo>
                <a:cubicBezTo>
                  <a:pt x="25547" y="12174"/>
                  <a:pt x="25576" y="12141"/>
                  <a:pt x="25572" y="12106"/>
                </a:cubicBezTo>
                <a:cubicBezTo>
                  <a:pt x="25570" y="12062"/>
                  <a:pt x="25567" y="12017"/>
                  <a:pt x="25565" y="11974"/>
                </a:cubicBezTo>
                <a:cubicBezTo>
                  <a:pt x="25562" y="11940"/>
                  <a:pt x="25535" y="11912"/>
                  <a:pt x="25503" y="11912"/>
                </a:cubicBezTo>
                <a:close/>
                <a:moveTo>
                  <a:pt x="80" y="12214"/>
                </a:moveTo>
                <a:cubicBezTo>
                  <a:pt x="46" y="12214"/>
                  <a:pt x="12" y="12242"/>
                  <a:pt x="11" y="12277"/>
                </a:cubicBezTo>
                <a:lnTo>
                  <a:pt x="6" y="12410"/>
                </a:lnTo>
                <a:cubicBezTo>
                  <a:pt x="5" y="12446"/>
                  <a:pt x="33" y="12477"/>
                  <a:pt x="69" y="12478"/>
                </a:cubicBezTo>
                <a:lnTo>
                  <a:pt x="73" y="12478"/>
                </a:lnTo>
                <a:cubicBezTo>
                  <a:pt x="108" y="12478"/>
                  <a:pt x="138" y="12449"/>
                  <a:pt x="139" y="12415"/>
                </a:cubicBezTo>
                <a:lnTo>
                  <a:pt x="144" y="12283"/>
                </a:lnTo>
                <a:cubicBezTo>
                  <a:pt x="145" y="12246"/>
                  <a:pt x="118" y="12215"/>
                  <a:pt x="80" y="12214"/>
                </a:cubicBezTo>
                <a:close/>
                <a:moveTo>
                  <a:pt x="25525" y="12703"/>
                </a:moveTo>
                <a:cubicBezTo>
                  <a:pt x="25489" y="12703"/>
                  <a:pt x="25459" y="12733"/>
                  <a:pt x="25459" y="12770"/>
                </a:cubicBezTo>
                <a:lnTo>
                  <a:pt x="25458" y="12927"/>
                </a:lnTo>
                <a:cubicBezTo>
                  <a:pt x="25458" y="12963"/>
                  <a:pt x="25488" y="12994"/>
                  <a:pt x="25524" y="12994"/>
                </a:cubicBezTo>
                <a:cubicBezTo>
                  <a:pt x="25561" y="12994"/>
                  <a:pt x="25591" y="12964"/>
                  <a:pt x="25592" y="12928"/>
                </a:cubicBezTo>
                <a:lnTo>
                  <a:pt x="25592" y="12770"/>
                </a:lnTo>
                <a:cubicBezTo>
                  <a:pt x="25592" y="12733"/>
                  <a:pt x="25562" y="12703"/>
                  <a:pt x="25525" y="12703"/>
                </a:cubicBezTo>
                <a:close/>
                <a:moveTo>
                  <a:pt x="70" y="13005"/>
                </a:moveTo>
                <a:cubicBezTo>
                  <a:pt x="69" y="13005"/>
                  <a:pt x="68" y="13005"/>
                  <a:pt x="67" y="13005"/>
                </a:cubicBezTo>
                <a:cubicBezTo>
                  <a:pt x="31" y="13007"/>
                  <a:pt x="1" y="13036"/>
                  <a:pt x="2" y="13073"/>
                </a:cubicBezTo>
                <a:cubicBezTo>
                  <a:pt x="3" y="13116"/>
                  <a:pt x="5" y="13161"/>
                  <a:pt x="6" y="13204"/>
                </a:cubicBezTo>
                <a:cubicBezTo>
                  <a:pt x="7" y="13240"/>
                  <a:pt x="37" y="13269"/>
                  <a:pt x="73" y="13269"/>
                </a:cubicBezTo>
                <a:lnTo>
                  <a:pt x="75" y="13269"/>
                </a:lnTo>
                <a:cubicBezTo>
                  <a:pt x="112" y="13268"/>
                  <a:pt x="140" y="13238"/>
                  <a:pt x="139" y="13201"/>
                </a:cubicBezTo>
                <a:lnTo>
                  <a:pt x="135" y="13070"/>
                </a:lnTo>
                <a:cubicBezTo>
                  <a:pt x="134" y="13034"/>
                  <a:pt x="110" y="13005"/>
                  <a:pt x="70" y="13005"/>
                </a:cubicBezTo>
                <a:close/>
                <a:moveTo>
                  <a:pt x="25498" y="13521"/>
                </a:moveTo>
                <a:cubicBezTo>
                  <a:pt x="25464" y="13521"/>
                  <a:pt x="25437" y="13549"/>
                  <a:pt x="25434" y="13583"/>
                </a:cubicBezTo>
                <a:lnTo>
                  <a:pt x="25426" y="13714"/>
                </a:lnTo>
                <a:cubicBezTo>
                  <a:pt x="25423" y="13750"/>
                  <a:pt x="25452" y="13782"/>
                  <a:pt x="25488" y="13785"/>
                </a:cubicBezTo>
                <a:lnTo>
                  <a:pt x="25493" y="13785"/>
                </a:lnTo>
                <a:cubicBezTo>
                  <a:pt x="25526" y="13785"/>
                  <a:pt x="25556" y="13757"/>
                  <a:pt x="25557" y="13724"/>
                </a:cubicBezTo>
                <a:lnTo>
                  <a:pt x="25566" y="13592"/>
                </a:lnTo>
                <a:cubicBezTo>
                  <a:pt x="25569" y="13555"/>
                  <a:pt x="25542" y="13525"/>
                  <a:pt x="25505" y="13522"/>
                </a:cubicBezTo>
                <a:cubicBezTo>
                  <a:pt x="25503" y="13521"/>
                  <a:pt x="25500" y="13521"/>
                  <a:pt x="25498" y="13521"/>
                </a:cubicBezTo>
                <a:close/>
                <a:moveTo>
                  <a:pt x="112" y="13795"/>
                </a:moveTo>
                <a:cubicBezTo>
                  <a:pt x="110" y="13795"/>
                  <a:pt x="108" y="13796"/>
                  <a:pt x="105" y="13796"/>
                </a:cubicBezTo>
                <a:cubicBezTo>
                  <a:pt x="69" y="13800"/>
                  <a:pt x="43" y="13832"/>
                  <a:pt x="46" y="13867"/>
                </a:cubicBezTo>
                <a:cubicBezTo>
                  <a:pt x="49" y="13910"/>
                  <a:pt x="53" y="13955"/>
                  <a:pt x="57" y="13998"/>
                </a:cubicBezTo>
                <a:cubicBezTo>
                  <a:pt x="59" y="14033"/>
                  <a:pt x="89" y="14059"/>
                  <a:pt x="123" y="14059"/>
                </a:cubicBezTo>
                <a:cubicBezTo>
                  <a:pt x="124" y="14059"/>
                  <a:pt x="126" y="14059"/>
                  <a:pt x="129" y="14058"/>
                </a:cubicBezTo>
                <a:cubicBezTo>
                  <a:pt x="166" y="14056"/>
                  <a:pt x="192" y="14022"/>
                  <a:pt x="188" y="13986"/>
                </a:cubicBezTo>
                <a:lnTo>
                  <a:pt x="177" y="13856"/>
                </a:lnTo>
                <a:cubicBezTo>
                  <a:pt x="174" y="13822"/>
                  <a:pt x="144" y="13795"/>
                  <a:pt x="112" y="13795"/>
                </a:cubicBezTo>
                <a:close/>
                <a:moveTo>
                  <a:pt x="25428" y="14307"/>
                </a:moveTo>
                <a:cubicBezTo>
                  <a:pt x="25395" y="14307"/>
                  <a:pt x="25366" y="14332"/>
                  <a:pt x="25363" y="14365"/>
                </a:cubicBezTo>
                <a:lnTo>
                  <a:pt x="25346" y="14496"/>
                </a:lnTo>
                <a:cubicBezTo>
                  <a:pt x="25341" y="14532"/>
                  <a:pt x="25367" y="14564"/>
                  <a:pt x="25403" y="14569"/>
                </a:cubicBezTo>
                <a:cubicBezTo>
                  <a:pt x="25406" y="14570"/>
                  <a:pt x="25409" y="14570"/>
                  <a:pt x="25412" y="14570"/>
                </a:cubicBezTo>
                <a:cubicBezTo>
                  <a:pt x="25444" y="14570"/>
                  <a:pt x="25472" y="14548"/>
                  <a:pt x="25478" y="14513"/>
                </a:cubicBezTo>
                <a:lnTo>
                  <a:pt x="25495" y="14381"/>
                </a:lnTo>
                <a:cubicBezTo>
                  <a:pt x="25499" y="14344"/>
                  <a:pt x="25473" y="14313"/>
                  <a:pt x="25437" y="14307"/>
                </a:cubicBezTo>
                <a:cubicBezTo>
                  <a:pt x="25434" y="14307"/>
                  <a:pt x="25431" y="14307"/>
                  <a:pt x="25428" y="14307"/>
                </a:cubicBezTo>
                <a:close/>
                <a:moveTo>
                  <a:pt x="199" y="14582"/>
                </a:moveTo>
                <a:cubicBezTo>
                  <a:pt x="196" y="14582"/>
                  <a:pt x="193" y="14582"/>
                  <a:pt x="190" y="14583"/>
                </a:cubicBezTo>
                <a:cubicBezTo>
                  <a:pt x="154" y="14588"/>
                  <a:pt x="129" y="14621"/>
                  <a:pt x="134" y="14656"/>
                </a:cubicBezTo>
                <a:cubicBezTo>
                  <a:pt x="141" y="14701"/>
                  <a:pt x="148" y="14744"/>
                  <a:pt x="154" y="14788"/>
                </a:cubicBezTo>
                <a:cubicBezTo>
                  <a:pt x="160" y="14821"/>
                  <a:pt x="187" y="14845"/>
                  <a:pt x="220" y="14845"/>
                </a:cubicBezTo>
                <a:cubicBezTo>
                  <a:pt x="223" y="14845"/>
                  <a:pt x="227" y="14845"/>
                  <a:pt x="230" y="14844"/>
                </a:cubicBezTo>
                <a:cubicBezTo>
                  <a:pt x="266" y="14838"/>
                  <a:pt x="289" y="14804"/>
                  <a:pt x="284" y="14768"/>
                </a:cubicBezTo>
                <a:cubicBezTo>
                  <a:pt x="278" y="14726"/>
                  <a:pt x="272" y="14682"/>
                  <a:pt x="266" y="14639"/>
                </a:cubicBezTo>
                <a:cubicBezTo>
                  <a:pt x="259" y="14605"/>
                  <a:pt x="229" y="14582"/>
                  <a:pt x="199" y="14582"/>
                </a:cubicBezTo>
                <a:close/>
                <a:moveTo>
                  <a:pt x="25303" y="15090"/>
                </a:moveTo>
                <a:cubicBezTo>
                  <a:pt x="25273" y="15090"/>
                  <a:pt x="25245" y="15112"/>
                  <a:pt x="25240" y="15143"/>
                </a:cubicBezTo>
                <a:lnTo>
                  <a:pt x="25216" y="15273"/>
                </a:lnTo>
                <a:cubicBezTo>
                  <a:pt x="25209" y="15309"/>
                  <a:pt x="25233" y="15343"/>
                  <a:pt x="25269" y="15351"/>
                </a:cubicBezTo>
                <a:cubicBezTo>
                  <a:pt x="25273" y="15352"/>
                  <a:pt x="25278" y="15352"/>
                  <a:pt x="25281" y="15352"/>
                </a:cubicBezTo>
                <a:cubicBezTo>
                  <a:pt x="25312" y="15352"/>
                  <a:pt x="25340" y="15331"/>
                  <a:pt x="25344" y="15299"/>
                </a:cubicBezTo>
                <a:lnTo>
                  <a:pt x="25370" y="15168"/>
                </a:lnTo>
                <a:cubicBezTo>
                  <a:pt x="25376" y="15132"/>
                  <a:pt x="25352" y="15097"/>
                  <a:pt x="25317" y="15091"/>
                </a:cubicBezTo>
                <a:cubicBezTo>
                  <a:pt x="25312" y="15090"/>
                  <a:pt x="25308" y="15090"/>
                  <a:pt x="25303" y="15090"/>
                </a:cubicBezTo>
                <a:close/>
                <a:moveTo>
                  <a:pt x="338" y="15362"/>
                </a:moveTo>
                <a:cubicBezTo>
                  <a:pt x="334" y="15362"/>
                  <a:pt x="330" y="15362"/>
                  <a:pt x="325" y="15363"/>
                </a:cubicBezTo>
                <a:cubicBezTo>
                  <a:pt x="289" y="15372"/>
                  <a:pt x="267" y="15406"/>
                  <a:pt x="274" y="15442"/>
                </a:cubicBezTo>
                <a:cubicBezTo>
                  <a:pt x="283" y="15484"/>
                  <a:pt x="294" y="15527"/>
                  <a:pt x="303" y="15571"/>
                </a:cubicBezTo>
                <a:cubicBezTo>
                  <a:pt x="309" y="15602"/>
                  <a:pt x="336" y="15622"/>
                  <a:pt x="366" y="15622"/>
                </a:cubicBezTo>
                <a:lnTo>
                  <a:pt x="382" y="15622"/>
                </a:lnTo>
                <a:cubicBezTo>
                  <a:pt x="417" y="15613"/>
                  <a:pt x="440" y="15578"/>
                  <a:pt x="432" y="15542"/>
                </a:cubicBezTo>
                <a:cubicBezTo>
                  <a:pt x="421" y="15500"/>
                  <a:pt x="412" y="15456"/>
                  <a:pt x="404" y="15415"/>
                </a:cubicBezTo>
                <a:cubicBezTo>
                  <a:pt x="397" y="15383"/>
                  <a:pt x="369" y="15362"/>
                  <a:pt x="338" y="15362"/>
                </a:cubicBezTo>
                <a:close/>
                <a:moveTo>
                  <a:pt x="25136" y="15864"/>
                </a:moveTo>
                <a:cubicBezTo>
                  <a:pt x="25106" y="15864"/>
                  <a:pt x="25080" y="15884"/>
                  <a:pt x="25073" y="15914"/>
                </a:cubicBezTo>
                <a:lnTo>
                  <a:pt x="25039" y="16041"/>
                </a:lnTo>
                <a:cubicBezTo>
                  <a:pt x="25030" y="16074"/>
                  <a:pt x="25051" y="16111"/>
                  <a:pt x="25086" y="16121"/>
                </a:cubicBezTo>
                <a:cubicBezTo>
                  <a:pt x="25092" y="16122"/>
                  <a:pt x="25099" y="16124"/>
                  <a:pt x="25103" y="16124"/>
                </a:cubicBezTo>
                <a:cubicBezTo>
                  <a:pt x="25132" y="16124"/>
                  <a:pt x="25160" y="16104"/>
                  <a:pt x="25167" y="16074"/>
                </a:cubicBezTo>
                <a:cubicBezTo>
                  <a:pt x="25179" y="16033"/>
                  <a:pt x="25191" y="15991"/>
                  <a:pt x="25201" y="15947"/>
                </a:cubicBezTo>
                <a:cubicBezTo>
                  <a:pt x="25209" y="15911"/>
                  <a:pt x="25189" y="15875"/>
                  <a:pt x="25153" y="15866"/>
                </a:cubicBezTo>
                <a:cubicBezTo>
                  <a:pt x="25147" y="15864"/>
                  <a:pt x="25141" y="15864"/>
                  <a:pt x="25136" y="15864"/>
                </a:cubicBezTo>
                <a:close/>
                <a:moveTo>
                  <a:pt x="527" y="16131"/>
                </a:moveTo>
                <a:cubicBezTo>
                  <a:pt x="521" y="16131"/>
                  <a:pt x="515" y="16132"/>
                  <a:pt x="508" y="16134"/>
                </a:cubicBezTo>
                <a:cubicBezTo>
                  <a:pt x="473" y="16143"/>
                  <a:pt x="452" y="16180"/>
                  <a:pt x="462" y="16215"/>
                </a:cubicBezTo>
                <a:cubicBezTo>
                  <a:pt x="474" y="16258"/>
                  <a:pt x="486" y="16300"/>
                  <a:pt x="498" y="16343"/>
                </a:cubicBezTo>
                <a:cubicBezTo>
                  <a:pt x="507" y="16370"/>
                  <a:pt x="534" y="16390"/>
                  <a:pt x="563" y="16390"/>
                </a:cubicBezTo>
                <a:cubicBezTo>
                  <a:pt x="568" y="16390"/>
                  <a:pt x="574" y="16390"/>
                  <a:pt x="581" y="16389"/>
                </a:cubicBezTo>
                <a:cubicBezTo>
                  <a:pt x="616" y="16378"/>
                  <a:pt x="636" y="16341"/>
                  <a:pt x="626" y="16307"/>
                </a:cubicBezTo>
                <a:lnTo>
                  <a:pt x="590" y="16180"/>
                </a:lnTo>
                <a:cubicBezTo>
                  <a:pt x="582" y="16151"/>
                  <a:pt x="556" y="16131"/>
                  <a:pt x="527" y="16131"/>
                </a:cubicBezTo>
                <a:close/>
                <a:moveTo>
                  <a:pt x="24917" y="16625"/>
                </a:moveTo>
                <a:cubicBezTo>
                  <a:pt x="24889" y="16625"/>
                  <a:pt x="24864" y="16643"/>
                  <a:pt x="24855" y="16671"/>
                </a:cubicBezTo>
                <a:lnTo>
                  <a:pt x="24814" y="16796"/>
                </a:lnTo>
                <a:cubicBezTo>
                  <a:pt x="24803" y="16831"/>
                  <a:pt x="24821" y="16867"/>
                  <a:pt x="24856" y="16880"/>
                </a:cubicBezTo>
                <a:cubicBezTo>
                  <a:pt x="24862" y="16882"/>
                  <a:pt x="24871" y="16883"/>
                  <a:pt x="24877" y="16883"/>
                </a:cubicBezTo>
                <a:cubicBezTo>
                  <a:pt x="24905" y="16883"/>
                  <a:pt x="24931" y="16865"/>
                  <a:pt x="24939" y="16839"/>
                </a:cubicBezTo>
                <a:lnTo>
                  <a:pt x="24980" y="16712"/>
                </a:lnTo>
                <a:cubicBezTo>
                  <a:pt x="24992" y="16677"/>
                  <a:pt x="24973" y="16640"/>
                  <a:pt x="24938" y="16629"/>
                </a:cubicBezTo>
                <a:cubicBezTo>
                  <a:pt x="24931" y="16627"/>
                  <a:pt x="24924" y="16625"/>
                  <a:pt x="24917" y="16625"/>
                </a:cubicBezTo>
                <a:close/>
                <a:moveTo>
                  <a:pt x="761" y="16886"/>
                </a:moveTo>
                <a:cubicBezTo>
                  <a:pt x="753" y="16886"/>
                  <a:pt x="746" y="16887"/>
                  <a:pt x="739" y="16890"/>
                </a:cubicBezTo>
                <a:cubicBezTo>
                  <a:pt x="704" y="16902"/>
                  <a:pt x="686" y="16939"/>
                  <a:pt x="698" y="16974"/>
                </a:cubicBezTo>
                <a:cubicBezTo>
                  <a:pt x="712" y="17016"/>
                  <a:pt x="726" y="17057"/>
                  <a:pt x="742" y="17100"/>
                </a:cubicBezTo>
                <a:cubicBezTo>
                  <a:pt x="752" y="17126"/>
                  <a:pt x="778" y="17143"/>
                  <a:pt x="804" y="17143"/>
                </a:cubicBezTo>
                <a:cubicBezTo>
                  <a:pt x="811" y="17143"/>
                  <a:pt x="819" y="17142"/>
                  <a:pt x="827" y="17139"/>
                </a:cubicBezTo>
                <a:cubicBezTo>
                  <a:pt x="861" y="17126"/>
                  <a:pt x="879" y="17089"/>
                  <a:pt x="867" y="17055"/>
                </a:cubicBezTo>
                <a:cubicBezTo>
                  <a:pt x="851" y="17014"/>
                  <a:pt x="837" y="16972"/>
                  <a:pt x="823" y="16931"/>
                </a:cubicBezTo>
                <a:cubicBezTo>
                  <a:pt x="813" y="16903"/>
                  <a:pt x="788" y="16886"/>
                  <a:pt x="761" y="16886"/>
                </a:cubicBezTo>
                <a:close/>
                <a:moveTo>
                  <a:pt x="24650" y="17372"/>
                </a:moveTo>
                <a:cubicBezTo>
                  <a:pt x="24624" y="17372"/>
                  <a:pt x="24600" y="17388"/>
                  <a:pt x="24590" y="17414"/>
                </a:cubicBezTo>
                <a:cubicBezTo>
                  <a:pt x="24575" y="17455"/>
                  <a:pt x="24558" y="17496"/>
                  <a:pt x="24542" y="17537"/>
                </a:cubicBezTo>
                <a:cubicBezTo>
                  <a:pt x="24529" y="17570"/>
                  <a:pt x="24546" y="17608"/>
                  <a:pt x="24579" y="17623"/>
                </a:cubicBezTo>
                <a:cubicBezTo>
                  <a:pt x="24587" y="17627"/>
                  <a:pt x="24595" y="17628"/>
                  <a:pt x="24603" y="17628"/>
                </a:cubicBezTo>
                <a:cubicBezTo>
                  <a:pt x="24629" y="17628"/>
                  <a:pt x="24654" y="17612"/>
                  <a:pt x="24664" y="17587"/>
                </a:cubicBezTo>
                <a:cubicBezTo>
                  <a:pt x="24680" y="17546"/>
                  <a:pt x="24697" y="17504"/>
                  <a:pt x="24713" y="17463"/>
                </a:cubicBezTo>
                <a:cubicBezTo>
                  <a:pt x="24727" y="17428"/>
                  <a:pt x="24711" y="17389"/>
                  <a:pt x="24676" y="17377"/>
                </a:cubicBezTo>
                <a:cubicBezTo>
                  <a:pt x="24668" y="17373"/>
                  <a:pt x="24659" y="17372"/>
                  <a:pt x="24650" y="17372"/>
                </a:cubicBezTo>
                <a:close/>
                <a:moveTo>
                  <a:pt x="1043" y="17625"/>
                </a:moveTo>
                <a:cubicBezTo>
                  <a:pt x="1034" y="17625"/>
                  <a:pt x="1026" y="17626"/>
                  <a:pt x="1018" y="17630"/>
                </a:cubicBezTo>
                <a:cubicBezTo>
                  <a:pt x="983" y="17644"/>
                  <a:pt x="968" y="17684"/>
                  <a:pt x="982" y="17717"/>
                </a:cubicBezTo>
                <a:lnTo>
                  <a:pt x="1033" y="17838"/>
                </a:lnTo>
                <a:cubicBezTo>
                  <a:pt x="1044" y="17863"/>
                  <a:pt x="1067" y="17878"/>
                  <a:pt x="1093" y="17878"/>
                </a:cubicBezTo>
                <a:cubicBezTo>
                  <a:pt x="1102" y="17878"/>
                  <a:pt x="1111" y="17875"/>
                  <a:pt x="1121" y="17873"/>
                </a:cubicBezTo>
                <a:cubicBezTo>
                  <a:pt x="1154" y="17859"/>
                  <a:pt x="1169" y="17819"/>
                  <a:pt x="1156" y="17786"/>
                </a:cubicBezTo>
                <a:lnTo>
                  <a:pt x="1105" y="17666"/>
                </a:lnTo>
                <a:cubicBezTo>
                  <a:pt x="1094" y="17640"/>
                  <a:pt x="1069" y="17625"/>
                  <a:pt x="1043" y="17625"/>
                </a:cubicBezTo>
                <a:close/>
                <a:moveTo>
                  <a:pt x="24339" y="18101"/>
                </a:moveTo>
                <a:cubicBezTo>
                  <a:pt x="24315" y="18101"/>
                  <a:pt x="24291" y="18115"/>
                  <a:pt x="24280" y="18139"/>
                </a:cubicBezTo>
                <a:cubicBezTo>
                  <a:pt x="24261" y="18179"/>
                  <a:pt x="24242" y="18218"/>
                  <a:pt x="24224" y="18258"/>
                </a:cubicBezTo>
                <a:cubicBezTo>
                  <a:pt x="24206" y="18292"/>
                  <a:pt x="24221" y="18331"/>
                  <a:pt x="24255" y="18346"/>
                </a:cubicBezTo>
                <a:cubicBezTo>
                  <a:pt x="24263" y="18350"/>
                  <a:pt x="24272" y="18353"/>
                  <a:pt x="24282" y="18353"/>
                </a:cubicBezTo>
                <a:cubicBezTo>
                  <a:pt x="24307" y="18353"/>
                  <a:pt x="24331" y="18339"/>
                  <a:pt x="24343" y="18315"/>
                </a:cubicBezTo>
                <a:cubicBezTo>
                  <a:pt x="24361" y="18276"/>
                  <a:pt x="24380" y="18235"/>
                  <a:pt x="24400" y="18196"/>
                </a:cubicBezTo>
                <a:cubicBezTo>
                  <a:pt x="24415" y="18162"/>
                  <a:pt x="24401" y="18123"/>
                  <a:pt x="24368" y="18108"/>
                </a:cubicBezTo>
                <a:cubicBezTo>
                  <a:pt x="24359" y="18103"/>
                  <a:pt x="24349" y="18101"/>
                  <a:pt x="24339" y="18101"/>
                </a:cubicBezTo>
                <a:close/>
                <a:moveTo>
                  <a:pt x="1368" y="18345"/>
                </a:moveTo>
                <a:cubicBezTo>
                  <a:pt x="1359" y="18345"/>
                  <a:pt x="1349" y="18347"/>
                  <a:pt x="1340" y="18351"/>
                </a:cubicBezTo>
                <a:cubicBezTo>
                  <a:pt x="1307" y="18368"/>
                  <a:pt x="1292" y="18406"/>
                  <a:pt x="1310" y="18440"/>
                </a:cubicBezTo>
                <a:cubicBezTo>
                  <a:pt x="1328" y="18479"/>
                  <a:pt x="1347" y="18519"/>
                  <a:pt x="1368" y="18559"/>
                </a:cubicBezTo>
                <a:cubicBezTo>
                  <a:pt x="1379" y="18581"/>
                  <a:pt x="1403" y="18595"/>
                  <a:pt x="1427" y="18595"/>
                </a:cubicBezTo>
                <a:cubicBezTo>
                  <a:pt x="1437" y="18595"/>
                  <a:pt x="1448" y="18592"/>
                  <a:pt x="1458" y="18586"/>
                </a:cubicBezTo>
                <a:cubicBezTo>
                  <a:pt x="1491" y="18571"/>
                  <a:pt x="1504" y="18532"/>
                  <a:pt x="1487" y="18498"/>
                </a:cubicBezTo>
                <a:cubicBezTo>
                  <a:pt x="1466" y="18461"/>
                  <a:pt x="1448" y="18422"/>
                  <a:pt x="1428" y="18382"/>
                </a:cubicBezTo>
                <a:cubicBezTo>
                  <a:pt x="1417" y="18358"/>
                  <a:pt x="1393" y="18345"/>
                  <a:pt x="1368" y="18345"/>
                </a:cubicBezTo>
                <a:close/>
                <a:moveTo>
                  <a:pt x="23983" y="18809"/>
                </a:moveTo>
                <a:cubicBezTo>
                  <a:pt x="23959" y="18809"/>
                  <a:pt x="23936" y="18821"/>
                  <a:pt x="23924" y="18843"/>
                </a:cubicBezTo>
                <a:cubicBezTo>
                  <a:pt x="23903" y="18882"/>
                  <a:pt x="23882" y="18920"/>
                  <a:pt x="23861" y="18959"/>
                </a:cubicBezTo>
                <a:cubicBezTo>
                  <a:pt x="23842" y="18991"/>
                  <a:pt x="23853" y="19030"/>
                  <a:pt x="23886" y="19048"/>
                </a:cubicBezTo>
                <a:cubicBezTo>
                  <a:pt x="23896" y="19055"/>
                  <a:pt x="23907" y="19057"/>
                  <a:pt x="23918" y="19057"/>
                </a:cubicBezTo>
                <a:cubicBezTo>
                  <a:pt x="23940" y="19057"/>
                  <a:pt x="23964" y="19045"/>
                  <a:pt x="23976" y="19022"/>
                </a:cubicBezTo>
                <a:cubicBezTo>
                  <a:pt x="23999" y="18984"/>
                  <a:pt x="24019" y="18945"/>
                  <a:pt x="24041" y="18907"/>
                </a:cubicBezTo>
                <a:cubicBezTo>
                  <a:pt x="24057" y="18874"/>
                  <a:pt x="24046" y="18835"/>
                  <a:pt x="24014" y="18817"/>
                </a:cubicBezTo>
                <a:cubicBezTo>
                  <a:pt x="24004" y="18812"/>
                  <a:pt x="23993" y="18809"/>
                  <a:pt x="23983" y="18809"/>
                </a:cubicBezTo>
                <a:close/>
                <a:moveTo>
                  <a:pt x="1738" y="19042"/>
                </a:moveTo>
                <a:cubicBezTo>
                  <a:pt x="1727" y="19042"/>
                  <a:pt x="1716" y="19045"/>
                  <a:pt x="1706" y="19051"/>
                </a:cubicBezTo>
                <a:cubicBezTo>
                  <a:pt x="1674" y="19068"/>
                  <a:pt x="1664" y="19108"/>
                  <a:pt x="1681" y="19140"/>
                </a:cubicBezTo>
                <a:lnTo>
                  <a:pt x="1748" y="19255"/>
                </a:lnTo>
                <a:cubicBezTo>
                  <a:pt x="1761" y="19276"/>
                  <a:pt x="1782" y="19287"/>
                  <a:pt x="1806" y="19287"/>
                </a:cubicBezTo>
                <a:cubicBezTo>
                  <a:pt x="1817" y="19287"/>
                  <a:pt x="1828" y="19285"/>
                  <a:pt x="1839" y="19280"/>
                </a:cubicBezTo>
                <a:cubicBezTo>
                  <a:pt x="1869" y="19261"/>
                  <a:pt x="1880" y="19221"/>
                  <a:pt x="1862" y="19189"/>
                </a:cubicBezTo>
                <a:lnTo>
                  <a:pt x="1797" y="19075"/>
                </a:lnTo>
                <a:cubicBezTo>
                  <a:pt x="1784" y="19054"/>
                  <a:pt x="1761" y="19042"/>
                  <a:pt x="1738" y="19042"/>
                </a:cubicBezTo>
                <a:close/>
                <a:moveTo>
                  <a:pt x="23582" y="19494"/>
                </a:moveTo>
                <a:cubicBezTo>
                  <a:pt x="23559" y="19494"/>
                  <a:pt x="23538" y="19504"/>
                  <a:pt x="23525" y="19524"/>
                </a:cubicBezTo>
                <a:lnTo>
                  <a:pt x="23454" y="19635"/>
                </a:lnTo>
                <a:cubicBezTo>
                  <a:pt x="23435" y="19666"/>
                  <a:pt x="23444" y="19707"/>
                  <a:pt x="23475" y="19726"/>
                </a:cubicBezTo>
                <a:cubicBezTo>
                  <a:pt x="23487" y="19732"/>
                  <a:pt x="23498" y="19736"/>
                  <a:pt x="23511" y="19736"/>
                </a:cubicBezTo>
                <a:cubicBezTo>
                  <a:pt x="23533" y="19736"/>
                  <a:pt x="23554" y="19726"/>
                  <a:pt x="23565" y="19707"/>
                </a:cubicBezTo>
                <a:lnTo>
                  <a:pt x="23637" y="19594"/>
                </a:lnTo>
                <a:cubicBezTo>
                  <a:pt x="23656" y="19564"/>
                  <a:pt x="23647" y="19523"/>
                  <a:pt x="23616" y="19503"/>
                </a:cubicBezTo>
                <a:cubicBezTo>
                  <a:pt x="23605" y="19497"/>
                  <a:pt x="23593" y="19494"/>
                  <a:pt x="23582" y="19494"/>
                </a:cubicBezTo>
                <a:close/>
                <a:moveTo>
                  <a:pt x="2154" y="19714"/>
                </a:moveTo>
                <a:cubicBezTo>
                  <a:pt x="2142" y="19714"/>
                  <a:pt x="2129" y="19718"/>
                  <a:pt x="2118" y="19725"/>
                </a:cubicBezTo>
                <a:cubicBezTo>
                  <a:pt x="2087" y="19746"/>
                  <a:pt x="2078" y="19787"/>
                  <a:pt x="2098" y="19817"/>
                </a:cubicBezTo>
                <a:lnTo>
                  <a:pt x="2171" y="19927"/>
                </a:lnTo>
                <a:cubicBezTo>
                  <a:pt x="2183" y="19946"/>
                  <a:pt x="2205" y="19956"/>
                  <a:pt x="2226" y="19956"/>
                </a:cubicBezTo>
                <a:cubicBezTo>
                  <a:pt x="2239" y="19956"/>
                  <a:pt x="2252" y="19954"/>
                  <a:pt x="2264" y="19945"/>
                </a:cubicBezTo>
                <a:cubicBezTo>
                  <a:pt x="2295" y="19925"/>
                  <a:pt x="2303" y="19884"/>
                  <a:pt x="2283" y="19853"/>
                </a:cubicBezTo>
                <a:lnTo>
                  <a:pt x="2209" y="19745"/>
                </a:lnTo>
                <a:cubicBezTo>
                  <a:pt x="2197" y="19725"/>
                  <a:pt x="2175" y="19714"/>
                  <a:pt x="2154" y="19714"/>
                </a:cubicBezTo>
                <a:close/>
                <a:moveTo>
                  <a:pt x="23140" y="20152"/>
                </a:moveTo>
                <a:cubicBezTo>
                  <a:pt x="23119" y="20152"/>
                  <a:pt x="23098" y="20161"/>
                  <a:pt x="23085" y="20180"/>
                </a:cubicBezTo>
                <a:lnTo>
                  <a:pt x="23008" y="20285"/>
                </a:lnTo>
                <a:cubicBezTo>
                  <a:pt x="22987" y="20315"/>
                  <a:pt x="22993" y="20355"/>
                  <a:pt x="23023" y="20377"/>
                </a:cubicBezTo>
                <a:cubicBezTo>
                  <a:pt x="23034" y="20386"/>
                  <a:pt x="23046" y="20390"/>
                  <a:pt x="23061" y="20390"/>
                </a:cubicBezTo>
                <a:cubicBezTo>
                  <a:pt x="23081" y="20390"/>
                  <a:pt x="23101" y="20380"/>
                  <a:pt x="23115" y="20364"/>
                </a:cubicBezTo>
                <a:lnTo>
                  <a:pt x="23193" y="20256"/>
                </a:lnTo>
                <a:cubicBezTo>
                  <a:pt x="23213" y="20227"/>
                  <a:pt x="23207" y="20186"/>
                  <a:pt x="23177" y="20163"/>
                </a:cubicBezTo>
                <a:cubicBezTo>
                  <a:pt x="23166" y="20156"/>
                  <a:pt x="23153" y="20152"/>
                  <a:pt x="23140" y="20152"/>
                </a:cubicBezTo>
                <a:close/>
                <a:moveTo>
                  <a:pt x="2607" y="20363"/>
                </a:moveTo>
                <a:cubicBezTo>
                  <a:pt x="2594" y="20363"/>
                  <a:pt x="2580" y="20367"/>
                  <a:pt x="2568" y="20376"/>
                </a:cubicBezTo>
                <a:cubicBezTo>
                  <a:pt x="2539" y="20397"/>
                  <a:pt x="2533" y="20438"/>
                  <a:pt x="2555" y="20468"/>
                </a:cubicBezTo>
                <a:cubicBezTo>
                  <a:pt x="2581" y="20504"/>
                  <a:pt x="2609" y="20540"/>
                  <a:pt x="2636" y="20574"/>
                </a:cubicBezTo>
                <a:cubicBezTo>
                  <a:pt x="2648" y="20591"/>
                  <a:pt x="2668" y="20600"/>
                  <a:pt x="2688" y="20600"/>
                </a:cubicBezTo>
                <a:cubicBezTo>
                  <a:pt x="2702" y="20600"/>
                  <a:pt x="2716" y="20595"/>
                  <a:pt x="2728" y="20585"/>
                </a:cubicBezTo>
                <a:cubicBezTo>
                  <a:pt x="2755" y="20563"/>
                  <a:pt x="2760" y="20522"/>
                  <a:pt x="2739" y="20493"/>
                </a:cubicBezTo>
                <a:cubicBezTo>
                  <a:pt x="2712" y="20458"/>
                  <a:pt x="2686" y="20423"/>
                  <a:pt x="2660" y="20389"/>
                </a:cubicBezTo>
                <a:cubicBezTo>
                  <a:pt x="2647" y="20372"/>
                  <a:pt x="2627" y="20363"/>
                  <a:pt x="2607" y="20363"/>
                </a:cubicBezTo>
                <a:close/>
                <a:moveTo>
                  <a:pt x="22657" y="20779"/>
                </a:moveTo>
                <a:cubicBezTo>
                  <a:pt x="22638" y="20779"/>
                  <a:pt x="22618" y="20788"/>
                  <a:pt x="22605" y="20804"/>
                </a:cubicBezTo>
                <a:lnTo>
                  <a:pt x="22522" y="20904"/>
                </a:lnTo>
                <a:cubicBezTo>
                  <a:pt x="22500" y="20933"/>
                  <a:pt x="22503" y="20975"/>
                  <a:pt x="22532" y="20998"/>
                </a:cubicBezTo>
                <a:cubicBezTo>
                  <a:pt x="22544" y="21008"/>
                  <a:pt x="22558" y="21013"/>
                  <a:pt x="22573" y="21013"/>
                </a:cubicBezTo>
                <a:cubicBezTo>
                  <a:pt x="22592" y="21013"/>
                  <a:pt x="22610" y="21005"/>
                  <a:pt x="22624" y="20990"/>
                </a:cubicBezTo>
                <a:lnTo>
                  <a:pt x="22708" y="20888"/>
                </a:lnTo>
                <a:cubicBezTo>
                  <a:pt x="22731" y="20860"/>
                  <a:pt x="22727" y="20817"/>
                  <a:pt x="22699" y="20794"/>
                </a:cubicBezTo>
                <a:cubicBezTo>
                  <a:pt x="22687" y="20784"/>
                  <a:pt x="22672" y="20779"/>
                  <a:pt x="22657" y="20779"/>
                </a:cubicBezTo>
                <a:close/>
                <a:moveTo>
                  <a:pt x="3102" y="20980"/>
                </a:moveTo>
                <a:cubicBezTo>
                  <a:pt x="3087" y="20980"/>
                  <a:pt x="3072" y="20985"/>
                  <a:pt x="3059" y="20995"/>
                </a:cubicBezTo>
                <a:cubicBezTo>
                  <a:pt x="3031" y="21020"/>
                  <a:pt x="3028" y="21060"/>
                  <a:pt x="3051" y="21088"/>
                </a:cubicBezTo>
                <a:cubicBezTo>
                  <a:pt x="3081" y="21123"/>
                  <a:pt x="3108" y="21157"/>
                  <a:pt x="3138" y="21189"/>
                </a:cubicBezTo>
                <a:cubicBezTo>
                  <a:pt x="3151" y="21205"/>
                  <a:pt x="3170" y="21213"/>
                  <a:pt x="3188" y="21213"/>
                </a:cubicBezTo>
                <a:cubicBezTo>
                  <a:pt x="3204" y="21213"/>
                  <a:pt x="3219" y="21208"/>
                  <a:pt x="3231" y="21196"/>
                </a:cubicBezTo>
                <a:cubicBezTo>
                  <a:pt x="3260" y="21172"/>
                  <a:pt x="3262" y="21129"/>
                  <a:pt x="3238" y="21102"/>
                </a:cubicBezTo>
                <a:cubicBezTo>
                  <a:pt x="3209" y="21070"/>
                  <a:pt x="3180" y="21036"/>
                  <a:pt x="3152" y="21003"/>
                </a:cubicBezTo>
                <a:cubicBezTo>
                  <a:pt x="3139" y="20987"/>
                  <a:pt x="3120" y="20980"/>
                  <a:pt x="3102" y="20980"/>
                </a:cubicBezTo>
                <a:close/>
                <a:moveTo>
                  <a:pt x="22140" y="21377"/>
                </a:moveTo>
                <a:cubicBezTo>
                  <a:pt x="22122" y="21377"/>
                  <a:pt x="22104" y="21384"/>
                  <a:pt x="22091" y="21398"/>
                </a:cubicBezTo>
                <a:lnTo>
                  <a:pt x="22000" y="21494"/>
                </a:lnTo>
                <a:cubicBezTo>
                  <a:pt x="21975" y="21521"/>
                  <a:pt x="21976" y="21562"/>
                  <a:pt x="22004" y="21587"/>
                </a:cubicBezTo>
                <a:cubicBezTo>
                  <a:pt x="22016" y="21599"/>
                  <a:pt x="22031" y="21605"/>
                  <a:pt x="22048" y="21605"/>
                </a:cubicBezTo>
                <a:cubicBezTo>
                  <a:pt x="22065" y="21605"/>
                  <a:pt x="22082" y="21598"/>
                  <a:pt x="22097" y="21584"/>
                </a:cubicBezTo>
                <a:lnTo>
                  <a:pt x="22188" y="21487"/>
                </a:lnTo>
                <a:cubicBezTo>
                  <a:pt x="22211" y="21461"/>
                  <a:pt x="22210" y="21419"/>
                  <a:pt x="22184" y="21394"/>
                </a:cubicBezTo>
                <a:cubicBezTo>
                  <a:pt x="22171" y="21382"/>
                  <a:pt x="22155" y="21377"/>
                  <a:pt x="22140" y="21377"/>
                </a:cubicBezTo>
                <a:close/>
                <a:moveTo>
                  <a:pt x="3634" y="21568"/>
                </a:moveTo>
                <a:cubicBezTo>
                  <a:pt x="3617" y="21568"/>
                  <a:pt x="3601" y="21574"/>
                  <a:pt x="3588" y="21586"/>
                </a:cubicBezTo>
                <a:cubicBezTo>
                  <a:pt x="3563" y="21612"/>
                  <a:pt x="3562" y="21654"/>
                  <a:pt x="3587" y="21680"/>
                </a:cubicBezTo>
                <a:cubicBezTo>
                  <a:pt x="3618" y="21711"/>
                  <a:pt x="3649" y="21742"/>
                  <a:pt x="3679" y="21774"/>
                </a:cubicBezTo>
                <a:cubicBezTo>
                  <a:pt x="3692" y="21787"/>
                  <a:pt x="3710" y="21793"/>
                  <a:pt x="3726" y="21793"/>
                </a:cubicBezTo>
                <a:cubicBezTo>
                  <a:pt x="3743" y="21793"/>
                  <a:pt x="3760" y="21787"/>
                  <a:pt x="3772" y="21776"/>
                </a:cubicBezTo>
                <a:cubicBezTo>
                  <a:pt x="3799" y="21750"/>
                  <a:pt x="3799" y="21707"/>
                  <a:pt x="3773" y="21682"/>
                </a:cubicBezTo>
                <a:cubicBezTo>
                  <a:pt x="3743" y="21650"/>
                  <a:pt x="3712" y="21619"/>
                  <a:pt x="3681" y="21587"/>
                </a:cubicBezTo>
                <a:cubicBezTo>
                  <a:pt x="3668" y="21574"/>
                  <a:pt x="3651" y="21568"/>
                  <a:pt x="3634" y="21568"/>
                </a:cubicBezTo>
                <a:close/>
                <a:moveTo>
                  <a:pt x="21582" y="21941"/>
                </a:moveTo>
                <a:cubicBezTo>
                  <a:pt x="21566" y="21941"/>
                  <a:pt x="21549" y="21947"/>
                  <a:pt x="21536" y="21960"/>
                </a:cubicBezTo>
                <a:lnTo>
                  <a:pt x="21441" y="22049"/>
                </a:lnTo>
                <a:cubicBezTo>
                  <a:pt x="21415" y="22073"/>
                  <a:pt x="21413" y="22115"/>
                  <a:pt x="21438" y="22142"/>
                </a:cubicBezTo>
                <a:cubicBezTo>
                  <a:pt x="21451" y="22156"/>
                  <a:pt x="21468" y="22162"/>
                  <a:pt x="21487" y="22162"/>
                </a:cubicBezTo>
                <a:cubicBezTo>
                  <a:pt x="21502" y="22162"/>
                  <a:pt x="21519" y="22156"/>
                  <a:pt x="21531" y="22146"/>
                </a:cubicBezTo>
                <a:lnTo>
                  <a:pt x="21627" y="22055"/>
                </a:lnTo>
                <a:cubicBezTo>
                  <a:pt x="21654" y="22029"/>
                  <a:pt x="21656" y="21989"/>
                  <a:pt x="21630" y="21962"/>
                </a:cubicBezTo>
                <a:cubicBezTo>
                  <a:pt x="21617" y="21948"/>
                  <a:pt x="21600" y="21941"/>
                  <a:pt x="21582" y="21941"/>
                </a:cubicBezTo>
                <a:close/>
                <a:moveTo>
                  <a:pt x="4201" y="22119"/>
                </a:moveTo>
                <a:cubicBezTo>
                  <a:pt x="4183" y="22119"/>
                  <a:pt x="4165" y="22126"/>
                  <a:pt x="4152" y="22140"/>
                </a:cubicBezTo>
                <a:cubicBezTo>
                  <a:pt x="4128" y="22167"/>
                  <a:pt x="4129" y="22208"/>
                  <a:pt x="4156" y="22233"/>
                </a:cubicBezTo>
                <a:cubicBezTo>
                  <a:pt x="4190" y="22264"/>
                  <a:pt x="4222" y="22293"/>
                  <a:pt x="4254" y="22323"/>
                </a:cubicBezTo>
                <a:cubicBezTo>
                  <a:pt x="4267" y="22334"/>
                  <a:pt x="4283" y="22339"/>
                  <a:pt x="4298" y="22339"/>
                </a:cubicBezTo>
                <a:cubicBezTo>
                  <a:pt x="4316" y="22339"/>
                  <a:pt x="4335" y="22331"/>
                  <a:pt x="4348" y="22318"/>
                </a:cubicBezTo>
                <a:cubicBezTo>
                  <a:pt x="4372" y="22290"/>
                  <a:pt x="4370" y="22248"/>
                  <a:pt x="4343" y="22224"/>
                </a:cubicBezTo>
                <a:cubicBezTo>
                  <a:pt x="4311" y="22195"/>
                  <a:pt x="4278" y="22166"/>
                  <a:pt x="4246" y="22136"/>
                </a:cubicBezTo>
                <a:cubicBezTo>
                  <a:pt x="4233" y="22124"/>
                  <a:pt x="4217" y="22119"/>
                  <a:pt x="4201" y="22119"/>
                </a:cubicBezTo>
                <a:close/>
                <a:moveTo>
                  <a:pt x="20993" y="22466"/>
                </a:moveTo>
                <a:cubicBezTo>
                  <a:pt x="20978" y="22466"/>
                  <a:pt x="20963" y="22472"/>
                  <a:pt x="20951" y="22483"/>
                </a:cubicBezTo>
                <a:lnTo>
                  <a:pt x="20849" y="22567"/>
                </a:lnTo>
                <a:cubicBezTo>
                  <a:pt x="20822" y="22590"/>
                  <a:pt x="20818" y="22632"/>
                  <a:pt x="20840" y="22661"/>
                </a:cubicBezTo>
                <a:cubicBezTo>
                  <a:pt x="20853" y="22677"/>
                  <a:pt x="20873" y="22684"/>
                  <a:pt x="20891" y="22684"/>
                </a:cubicBezTo>
                <a:cubicBezTo>
                  <a:pt x="20906" y="22684"/>
                  <a:pt x="20921" y="22679"/>
                  <a:pt x="20935" y="22668"/>
                </a:cubicBezTo>
                <a:lnTo>
                  <a:pt x="21036" y="22584"/>
                </a:lnTo>
                <a:cubicBezTo>
                  <a:pt x="21064" y="22559"/>
                  <a:pt x="21067" y="22519"/>
                  <a:pt x="21044" y="22490"/>
                </a:cubicBezTo>
                <a:cubicBezTo>
                  <a:pt x="21030" y="22475"/>
                  <a:pt x="21012" y="22466"/>
                  <a:pt x="20993" y="22466"/>
                </a:cubicBezTo>
                <a:close/>
                <a:moveTo>
                  <a:pt x="4802" y="22634"/>
                </a:moveTo>
                <a:cubicBezTo>
                  <a:pt x="4782" y="22634"/>
                  <a:pt x="4763" y="22643"/>
                  <a:pt x="4750" y="22659"/>
                </a:cubicBezTo>
                <a:cubicBezTo>
                  <a:pt x="4727" y="22688"/>
                  <a:pt x="4732" y="22729"/>
                  <a:pt x="4760" y="22753"/>
                </a:cubicBezTo>
                <a:lnTo>
                  <a:pt x="4863" y="22836"/>
                </a:lnTo>
                <a:cubicBezTo>
                  <a:pt x="4875" y="22845"/>
                  <a:pt x="4891" y="22850"/>
                  <a:pt x="4904" y="22850"/>
                </a:cubicBezTo>
                <a:cubicBezTo>
                  <a:pt x="4923" y="22850"/>
                  <a:pt x="4943" y="22841"/>
                  <a:pt x="4955" y="22824"/>
                </a:cubicBezTo>
                <a:cubicBezTo>
                  <a:pt x="4979" y="22795"/>
                  <a:pt x="4974" y="22754"/>
                  <a:pt x="4945" y="22730"/>
                </a:cubicBezTo>
                <a:lnTo>
                  <a:pt x="4843" y="22648"/>
                </a:lnTo>
                <a:cubicBezTo>
                  <a:pt x="4831" y="22639"/>
                  <a:pt x="4816" y="22634"/>
                  <a:pt x="4802" y="22634"/>
                </a:cubicBezTo>
                <a:close/>
                <a:moveTo>
                  <a:pt x="20372" y="22959"/>
                </a:moveTo>
                <a:cubicBezTo>
                  <a:pt x="20358" y="22959"/>
                  <a:pt x="20345" y="22963"/>
                  <a:pt x="20333" y="22972"/>
                </a:cubicBezTo>
                <a:cubicBezTo>
                  <a:pt x="20298" y="22999"/>
                  <a:pt x="20264" y="23025"/>
                  <a:pt x="20228" y="23051"/>
                </a:cubicBezTo>
                <a:cubicBezTo>
                  <a:pt x="20198" y="23072"/>
                  <a:pt x="20190" y="23113"/>
                  <a:pt x="20213" y="23143"/>
                </a:cubicBezTo>
                <a:cubicBezTo>
                  <a:pt x="20225" y="23160"/>
                  <a:pt x="20246" y="23169"/>
                  <a:pt x="20266" y="23169"/>
                </a:cubicBezTo>
                <a:cubicBezTo>
                  <a:pt x="20279" y="23169"/>
                  <a:pt x="20293" y="23165"/>
                  <a:pt x="20303" y="23157"/>
                </a:cubicBezTo>
                <a:cubicBezTo>
                  <a:pt x="20339" y="23131"/>
                  <a:pt x="20375" y="23106"/>
                  <a:pt x="20410" y="23078"/>
                </a:cubicBezTo>
                <a:cubicBezTo>
                  <a:pt x="20440" y="23057"/>
                  <a:pt x="20446" y="23016"/>
                  <a:pt x="20425" y="22986"/>
                </a:cubicBezTo>
                <a:cubicBezTo>
                  <a:pt x="20412" y="22968"/>
                  <a:pt x="20392" y="22959"/>
                  <a:pt x="20372" y="22959"/>
                </a:cubicBezTo>
                <a:close/>
                <a:moveTo>
                  <a:pt x="5431" y="23114"/>
                </a:moveTo>
                <a:cubicBezTo>
                  <a:pt x="5411" y="23114"/>
                  <a:pt x="5391" y="23124"/>
                  <a:pt x="5378" y="23142"/>
                </a:cubicBezTo>
                <a:cubicBezTo>
                  <a:pt x="5356" y="23170"/>
                  <a:pt x="5363" y="23211"/>
                  <a:pt x="5393" y="23234"/>
                </a:cubicBezTo>
                <a:lnTo>
                  <a:pt x="5502" y="23310"/>
                </a:lnTo>
                <a:cubicBezTo>
                  <a:pt x="5515" y="23318"/>
                  <a:pt x="5527" y="23322"/>
                  <a:pt x="5540" y="23322"/>
                </a:cubicBezTo>
                <a:cubicBezTo>
                  <a:pt x="5561" y="23322"/>
                  <a:pt x="5582" y="23311"/>
                  <a:pt x="5594" y="23293"/>
                </a:cubicBezTo>
                <a:cubicBezTo>
                  <a:pt x="5614" y="23264"/>
                  <a:pt x="5607" y="23221"/>
                  <a:pt x="5577" y="23201"/>
                </a:cubicBezTo>
                <a:lnTo>
                  <a:pt x="5470" y="23126"/>
                </a:lnTo>
                <a:cubicBezTo>
                  <a:pt x="5458" y="23118"/>
                  <a:pt x="5445" y="23114"/>
                  <a:pt x="5431" y="23114"/>
                </a:cubicBezTo>
                <a:close/>
                <a:moveTo>
                  <a:pt x="19723" y="23412"/>
                </a:moveTo>
                <a:cubicBezTo>
                  <a:pt x="19710" y="23412"/>
                  <a:pt x="19697" y="23415"/>
                  <a:pt x="19686" y="23423"/>
                </a:cubicBezTo>
                <a:lnTo>
                  <a:pt x="19576" y="23493"/>
                </a:lnTo>
                <a:cubicBezTo>
                  <a:pt x="19545" y="23512"/>
                  <a:pt x="19536" y="23553"/>
                  <a:pt x="19555" y="23584"/>
                </a:cubicBezTo>
                <a:cubicBezTo>
                  <a:pt x="19568" y="23604"/>
                  <a:pt x="19590" y="23614"/>
                  <a:pt x="19611" y="23614"/>
                </a:cubicBezTo>
                <a:cubicBezTo>
                  <a:pt x="19625" y="23614"/>
                  <a:pt x="19636" y="23610"/>
                  <a:pt x="19646" y="23604"/>
                </a:cubicBezTo>
                <a:lnTo>
                  <a:pt x="19758" y="23532"/>
                </a:lnTo>
                <a:cubicBezTo>
                  <a:pt x="19788" y="23513"/>
                  <a:pt x="19797" y="23472"/>
                  <a:pt x="19776" y="23441"/>
                </a:cubicBezTo>
                <a:cubicBezTo>
                  <a:pt x="19765" y="23422"/>
                  <a:pt x="19744" y="23412"/>
                  <a:pt x="19723" y="23412"/>
                </a:cubicBezTo>
                <a:close/>
                <a:moveTo>
                  <a:pt x="6092" y="23554"/>
                </a:moveTo>
                <a:cubicBezTo>
                  <a:pt x="6070" y="23554"/>
                  <a:pt x="6049" y="23565"/>
                  <a:pt x="6037" y="23585"/>
                </a:cubicBezTo>
                <a:cubicBezTo>
                  <a:pt x="6017" y="23615"/>
                  <a:pt x="6028" y="23656"/>
                  <a:pt x="6058" y="23676"/>
                </a:cubicBezTo>
                <a:lnTo>
                  <a:pt x="6171" y="23745"/>
                </a:lnTo>
                <a:cubicBezTo>
                  <a:pt x="6182" y="23751"/>
                  <a:pt x="6193" y="23754"/>
                  <a:pt x="6206" y="23754"/>
                </a:cubicBezTo>
                <a:cubicBezTo>
                  <a:pt x="6227" y="23754"/>
                  <a:pt x="6249" y="23742"/>
                  <a:pt x="6262" y="23723"/>
                </a:cubicBezTo>
                <a:cubicBezTo>
                  <a:pt x="6280" y="23692"/>
                  <a:pt x="6270" y="23651"/>
                  <a:pt x="6239" y="23632"/>
                </a:cubicBezTo>
                <a:lnTo>
                  <a:pt x="6127" y="23563"/>
                </a:lnTo>
                <a:cubicBezTo>
                  <a:pt x="6116" y="23557"/>
                  <a:pt x="6104" y="23554"/>
                  <a:pt x="6092" y="23554"/>
                </a:cubicBezTo>
                <a:close/>
                <a:moveTo>
                  <a:pt x="19045" y="23821"/>
                </a:moveTo>
                <a:cubicBezTo>
                  <a:pt x="19034" y="23821"/>
                  <a:pt x="19023" y="23824"/>
                  <a:pt x="19013" y="23829"/>
                </a:cubicBezTo>
                <a:cubicBezTo>
                  <a:pt x="18976" y="23851"/>
                  <a:pt x="18937" y="23873"/>
                  <a:pt x="18899" y="23894"/>
                </a:cubicBezTo>
                <a:cubicBezTo>
                  <a:pt x="18867" y="23911"/>
                  <a:pt x="18855" y="23951"/>
                  <a:pt x="18874" y="23983"/>
                </a:cubicBezTo>
                <a:cubicBezTo>
                  <a:pt x="18885" y="24004"/>
                  <a:pt x="18908" y="24017"/>
                  <a:pt x="18931" y="24017"/>
                </a:cubicBezTo>
                <a:cubicBezTo>
                  <a:pt x="18942" y="24017"/>
                  <a:pt x="18954" y="24014"/>
                  <a:pt x="18962" y="24008"/>
                </a:cubicBezTo>
                <a:cubicBezTo>
                  <a:pt x="19001" y="23988"/>
                  <a:pt x="19038" y="23966"/>
                  <a:pt x="19077" y="23945"/>
                </a:cubicBezTo>
                <a:cubicBezTo>
                  <a:pt x="19109" y="23926"/>
                  <a:pt x="19120" y="23887"/>
                  <a:pt x="19103" y="23855"/>
                </a:cubicBezTo>
                <a:cubicBezTo>
                  <a:pt x="19090" y="23833"/>
                  <a:pt x="19068" y="23821"/>
                  <a:pt x="19045" y="23821"/>
                </a:cubicBezTo>
                <a:close/>
                <a:moveTo>
                  <a:pt x="6778" y="23949"/>
                </a:moveTo>
                <a:cubicBezTo>
                  <a:pt x="6754" y="23949"/>
                  <a:pt x="6732" y="23961"/>
                  <a:pt x="6719" y="23983"/>
                </a:cubicBezTo>
                <a:cubicBezTo>
                  <a:pt x="6703" y="24014"/>
                  <a:pt x="6714" y="24054"/>
                  <a:pt x="6746" y="24073"/>
                </a:cubicBezTo>
                <a:cubicBezTo>
                  <a:pt x="6786" y="24094"/>
                  <a:pt x="6825" y="24115"/>
                  <a:pt x="6863" y="24135"/>
                </a:cubicBezTo>
                <a:cubicBezTo>
                  <a:pt x="6874" y="24140"/>
                  <a:pt x="6884" y="24142"/>
                  <a:pt x="6894" y="24142"/>
                </a:cubicBezTo>
                <a:cubicBezTo>
                  <a:pt x="6919" y="24142"/>
                  <a:pt x="6942" y="24130"/>
                  <a:pt x="6953" y="24107"/>
                </a:cubicBezTo>
                <a:cubicBezTo>
                  <a:pt x="6970" y="24074"/>
                  <a:pt x="6958" y="24034"/>
                  <a:pt x="6925" y="24017"/>
                </a:cubicBezTo>
                <a:cubicBezTo>
                  <a:pt x="6886" y="23997"/>
                  <a:pt x="6847" y="23977"/>
                  <a:pt x="6809" y="23956"/>
                </a:cubicBezTo>
                <a:cubicBezTo>
                  <a:pt x="6799" y="23951"/>
                  <a:pt x="6788" y="23949"/>
                  <a:pt x="6778" y="23949"/>
                </a:cubicBezTo>
                <a:close/>
                <a:moveTo>
                  <a:pt x="18346" y="24187"/>
                </a:moveTo>
                <a:cubicBezTo>
                  <a:pt x="18336" y="24187"/>
                  <a:pt x="18326" y="24189"/>
                  <a:pt x="18317" y="24193"/>
                </a:cubicBezTo>
                <a:cubicBezTo>
                  <a:pt x="18279" y="24213"/>
                  <a:pt x="18239" y="24231"/>
                  <a:pt x="18199" y="24250"/>
                </a:cubicBezTo>
                <a:cubicBezTo>
                  <a:pt x="18167" y="24265"/>
                  <a:pt x="18152" y="24305"/>
                  <a:pt x="18168" y="24339"/>
                </a:cubicBezTo>
                <a:cubicBezTo>
                  <a:pt x="18179" y="24362"/>
                  <a:pt x="18203" y="24377"/>
                  <a:pt x="18228" y="24377"/>
                </a:cubicBezTo>
                <a:cubicBezTo>
                  <a:pt x="18238" y="24377"/>
                  <a:pt x="18246" y="24375"/>
                  <a:pt x="18256" y="24370"/>
                </a:cubicBezTo>
                <a:lnTo>
                  <a:pt x="18374" y="24313"/>
                </a:lnTo>
                <a:cubicBezTo>
                  <a:pt x="18408" y="24298"/>
                  <a:pt x="18420" y="24258"/>
                  <a:pt x="18405" y="24224"/>
                </a:cubicBezTo>
                <a:cubicBezTo>
                  <a:pt x="18394" y="24201"/>
                  <a:pt x="18371" y="24187"/>
                  <a:pt x="18346" y="24187"/>
                </a:cubicBezTo>
                <a:close/>
                <a:moveTo>
                  <a:pt x="7488" y="24303"/>
                </a:moveTo>
                <a:cubicBezTo>
                  <a:pt x="7463" y="24303"/>
                  <a:pt x="7439" y="24317"/>
                  <a:pt x="7428" y="24341"/>
                </a:cubicBezTo>
                <a:cubicBezTo>
                  <a:pt x="7413" y="24373"/>
                  <a:pt x="7426" y="24412"/>
                  <a:pt x="7460" y="24428"/>
                </a:cubicBezTo>
                <a:cubicBezTo>
                  <a:pt x="7501" y="24447"/>
                  <a:pt x="7541" y="24465"/>
                  <a:pt x="7582" y="24483"/>
                </a:cubicBezTo>
                <a:cubicBezTo>
                  <a:pt x="7590" y="24488"/>
                  <a:pt x="7599" y="24489"/>
                  <a:pt x="7608" y="24489"/>
                </a:cubicBezTo>
                <a:cubicBezTo>
                  <a:pt x="7634" y="24489"/>
                  <a:pt x="7658" y="24475"/>
                  <a:pt x="7669" y="24451"/>
                </a:cubicBezTo>
                <a:cubicBezTo>
                  <a:pt x="7684" y="24418"/>
                  <a:pt x="7669" y="24380"/>
                  <a:pt x="7635" y="24364"/>
                </a:cubicBezTo>
                <a:cubicBezTo>
                  <a:pt x="7594" y="24346"/>
                  <a:pt x="7554" y="24326"/>
                  <a:pt x="7515" y="24309"/>
                </a:cubicBezTo>
                <a:cubicBezTo>
                  <a:pt x="7506" y="24305"/>
                  <a:pt x="7497" y="24303"/>
                  <a:pt x="7488" y="24303"/>
                </a:cubicBezTo>
                <a:close/>
                <a:moveTo>
                  <a:pt x="17625" y="24510"/>
                </a:moveTo>
                <a:cubicBezTo>
                  <a:pt x="17617" y="24510"/>
                  <a:pt x="17609" y="24511"/>
                  <a:pt x="17601" y="24515"/>
                </a:cubicBezTo>
                <a:cubicBezTo>
                  <a:pt x="17561" y="24531"/>
                  <a:pt x="17520" y="24546"/>
                  <a:pt x="17479" y="24564"/>
                </a:cubicBezTo>
                <a:cubicBezTo>
                  <a:pt x="17444" y="24577"/>
                  <a:pt x="17429" y="24615"/>
                  <a:pt x="17442" y="24649"/>
                </a:cubicBezTo>
                <a:cubicBezTo>
                  <a:pt x="17452" y="24675"/>
                  <a:pt x="17478" y="24692"/>
                  <a:pt x="17504" y="24692"/>
                </a:cubicBezTo>
                <a:cubicBezTo>
                  <a:pt x="17512" y="24692"/>
                  <a:pt x="17520" y="24690"/>
                  <a:pt x="17528" y="24687"/>
                </a:cubicBezTo>
                <a:lnTo>
                  <a:pt x="17651" y="24637"/>
                </a:lnTo>
                <a:cubicBezTo>
                  <a:pt x="17684" y="24623"/>
                  <a:pt x="17700" y="24584"/>
                  <a:pt x="17687" y="24551"/>
                </a:cubicBezTo>
                <a:cubicBezTo>
                  <a:pt x="17677" y="24526"/>
                  <a:pt x="17651" y="24510"/>
                  <a:pt x="17625" y="24510"/>
                </a:cubicBezTo>
                <a:close/>
                <a:moveTo>
                  <a:pt x="8218" y="24610"/>
                </a:moveTo>
                <a:cubicBezTo>
                  <a:pt x="8192" y="24610"/>
                  <a:pt x="8167" y="24626"/>
                  <a:pt x="8157" y="24653"/>
                </a:cubicBezTo>
                <a:cubicBezTo>
                  <a:pt x="8144" y="24688"/>
                  <a:pt x="8161" y="24726"/>
                  <a:pt x="8196" y="24739"/>
                </a:cubicBezTo>
                <a:cubicBezTo>
                  <a:pt x="8237" y="24754"/>
                  <a:pt x="8277" y="24771"/>
                  <a:pt x="8319" y="24786"/>
                </a:cubicBezTo>
                <a:cubicBezTo>
                  <a:pt x="8327" y="24789"/>
                  <a:pt x="8335" y="24790"/>
                  <a:pt x="8342" y="24790"/>
                </a:cubicBezTo>
                <a:cubicBezTo>
                  <a:pt x="8370" y="24790"/>
                  <a:pt x="8395" y="24774"/>
                  <a:pt x="8403" y="24746"/>
                </a:cubicBezTo>
                <a:cubicBezTo>
                  <a:pt x="8417" y="24713"/>
                  <a:pt x="8399" y="24674"/>
                  <a:pt x="8365" y="24662"/>
                </a:cubicBezTo>
                <a:cubicBezTo>
                  <a:pt x="8325" y="24647"/>
                  <a:pt x="8284" y="24630"/>
                  <a:pt x="8243" y="24615"/>
                </a:cubicBezTo>
                <a:cubicBezTo>
                  <a:pt x="8235" y="24612"/>
                  <a:pt x="8226" y="24610"/>
                  <a:pt x="8218" y="24610"/>
                </a:cubicBezTo>
                <a:close/>
                <a:moveTo>
                  <a:pt x="16884" y="24788"/>
                </a:moveTo>
                <a:cubicBezTo>
                  <a:pt x="16877" y="24788"/>
                  <a:pt x="16870" y="24789"/>
                  <a:pt x="16863" y="24791"/>
                </a:cubicBezTo>
                <a:lnTo>
                  <a:pt x="16739" y="24832"/>
                </a:lnTo>
                <a:cubicBezTo>
                  <a:pt x="16704" y="24843"/>
                  <a:pt x="16685" y="24880"/>
                  <a:pt x="16696" y="24915"/>
                </a:cubicBezTo>
                <a:cubicBezTo>
                  <a:pt x="16705" y="24943"/>
                  <a:pt x="16731" y="24961"/>
                  <a:pt x="16760" y="24961"/>
                </a:cubicBezTo>
                <a:cubicBezTo>
                  <a:pt x="16766" y="24961"/>
                  <a:pt x="16773" y="24960"/>
                  <a:pt x="16780" y="24957"/>
                </a:cubicBezTo>
                <a:lnTo>
                  <a:pt x="16905" y="24915"/>
                </a:lnTo>
                <a:cubicBezTo>
                  <a:pt x="16940" y="24904"/>
                  <a:pt x="16957" y="24867"/>
                  <a:pt x="16946" y="24832"/>
                </a:cubicBezTo>
                <a:cubicBezTo>
                  <a:pt x="16937" y="24806"/>
                  <a:pt x="16912" y="24788"/>
                  <a:pt x="16884" y="24788"/>
                </a:cubicBezTo>
                <a:close/>
                <a:moveTo>
                  <a:pt x="8967" y="24873"/>
                </a:moveTo>
                <a:cubicBezTo>
                  <a:pt x="8939" y="24873"/>
                  <a:pt x="8912" y="24891"/>
                  <a:pt x="8904" y="24919"/>
                </a:cubicBezTo>
                <a:cubicBezTo>
                  <a:pt x="8893" y="24954"/>
                  <a:pt x="8913" y="24991"/>
                  <a:pt x="8948" y="25002"/>
                </a:cubicBezTo>
                <a:lnTo>
                  <a:pt x="9076" y="25042"/>
                </a:lnTo>
                <a:cubicBezTo>
                  <a:pt x="9082" y="25043"/>
                  <a:pt x="9088" y="25045"/>
                  <a:pt x="9094" y="25045"/>
                </a:cubicBezTo>
                <a:cubicBezTo>
                  <a:pt x="9123" y="25045"/>
                  <a:pt x="9149" y="25026"/>
                  <a:pt x="9157" y="24996"/>
                </a:cubicBezTo>
                <a:cubicBezTo>
                  <a:pt x="9169" y="24961"/>
                  <a:pt x="9148" y="24924"/>
                  <a:pt x="9113" y="24914"/>
                </a:cubicBezTo>
                <a:lnTo>
                  <a:pt x="8987" y="24876"/>
                </a:lnTo>
                <a:cubicBezTo>
                  <a:pt x="8980" y="24874"/>
                  <a:pt x="8973" y="24873"/>
                  <a:pt x="8967" y="24873"/>
                </a:cubicBezTo>
                <a:close/>
                <a:moveTo>
                  <a:pt x="16127" y="25018"/>
                </a:moveTo>
                <a:cubicBezTo>
                  <a:pt x="16122" y="25018"/>
                  <a:pt x="16116" y="25019"/>
                  <a:pt x="16110" y="25020"/>
                </a:cubicBezTo>
                <a:lnTo>
                  <a:pt x="15983" y="25053"/>
                </a:lnTo>
                <a:cubicBezTo>
                  <a:pt x="15947" y="25062"/>
                  <a:pt x="15927" y="25098"/>
                  <a:pt x="15936" y="25134"/>
                </a:cubicBezTo>
                <a:cubicBezTo>
                  <a:pt x="15943" y="25164"/>
                  <a:pt x="15970" y="25184"/>
                  <a:pt x="15999" y="25184"/>
                </a:cubicBezTo>
                <a:cubicBezTo>
                  <a:pt x="16005" y="25184"/>
                  <a:pt x="16011" y="25184"/>
                  <a:pt x="16016" y="25181"/>
                </a:cubicBezTo>
                <a:lnTo>
                  <a:pt x="16144" y="25147"/>
                </a:lnTo>
                <a:cubicBezTo>
                  <a:pt x="16179" y="25138"/>
                  <a:pt x="16199" y="25102"/>
                  <a:pt x="16190" y="25066"/>
                </a:cubicBezTo>
                <a:cubicBezTo>
                  <a:pt x="16183" y="25037"/>
                  <a:pt x="16157" y="25018"/>
                  <a:pt x="16127" y="25018"/>
                </a:cubicBezTo>
                <a:close/>
                <a:moveTo>
                  <a:pt x="9733" y="25087"/>
                </a:moveTo>
                <a:cubicBezTo>
                  <a:pt x="9702" y="25087"/>
                  <a:pt x="9674" y="25107"/>
                  <a:pt x="9666" y="25138"/>
                </a:cubicBezTo>
                <a:cubicBezTo>
                  <a:pt x="9657" y="25174"/>
                  <a:pt x="9679" y="25210"/>
                  <a:pt x="9715" y="25219"/>
                </a:cubicBezTo>
                <a:cubicBezTo>
                  <a:pt x="9758" y="25229"/>
                  <a:pt x="9800" y="25239"/>
                  <a:pt x="9844" y="25249"/>
                </a:cubicBezTo>
                <a:cubicBezTo>
                  <a:pt x="9849" y="25250"/>
                  <a:pt x="9854" y="25250"/>
                  <a:pt x="9859" y="25250"/>
                </a:cubicBezTo>
                <a:cubicBezTo>
                  <a:pt x="9889" y="25250"/>
                  <a:pt x="9916" y="25230"/>
                  <a:pt x="9923" y="25199"/>
                </a:cubicBezTo>
                <a:cubicBezTo>
                  <a:pt x="9932" y="25163"/>
                  <a:pt x="9911" y="25128"/>
                  <a:pt x="9875" y="25119"/>
                </a:cubicBezTo>
                <a:cubicBezTo>
                  <a:pt x="9831" y="25109"/>
                  <a:pt x="9789" y="25099"/>
                  <a:pt x="9747" y="25089"/>
                </a:cubicBezTo>
                <a:cubicBezTo>
                  <a:pt x="9742" y="25088"/>
                  <a:pt x="9737" y="25087"/>
                  <a:pt x="9733" y="25087"/>
                </a:cubicBezTo>
                <a:close/>
                <a:moveTo>
                  <a:pt x="15356" y="25200"/>
                </a:moveTo>
                <a:cubicBezTo>
                  <a:pt x="15352" y="25200"/>
                  <a:pt x="15348" y="25201"/>
                  <a:pt x="15344" y="25201"/>
                </a:cubicBezTo>
                <a:lnTo>
                  <a:pt x="15215" y="25227"/>
                </a:lnTo>
                <a:cubicBezTo>
                  <a:pt x="15178" y="25235"/>
                  <a:pt x="15155" y="25270"/>
                  <a:pt x="15162" y="25306"/>
                </a:cubicBezTo>
                <a:cubicBezTo>
                  <a:pt x="15168" y="25337"/>
                  <a:pt x="15196" y="25359"/>
                  <a:pt x="15227" y="25359"/>
                </a:cubicBezTo>
                <a:cubicBezTo>
                  <a:pt x="15232" y="25359"/>
                  <a:pt x="15236" y="25358"/>
                  <a:pt x="15240" y="25357"/>
                </a:cubicBezTo>
                <a:lnTo>
                  <a:pt x="15370" y="25331"/>
                </a:lnTo>
                <a:cubicBezTo>
                  <a:pt x="15406" y="25323"/>
                  <a:pt x="15430" y="25288"/>
                  <a:pt x="15421" y="25252"/>
                </a:cubicBezTo>
                <a:cubicBezTo>
                  <a:pt x="15415" y="25221"/>
                  <a:pt x="15386" y="25200"/>
                  <a:pt x="15356" y="25200"/>
                </a:cubicBezTo>
                <a:close/>
                <a:moveTo>
                  <a:pt x="10504" y="25252"/>
                </a:moveTo>
                <a:cubicBezTo>
                  <a:pt x="10473" y="25252"/>
                  <a:pt x="10444" y="25275"/>
                  <a:pt x="10438" y="25307"/>
                </a:cubicBezTo>
                <a:cubicBezTo>
                  <a:pt x="10432" y="25343"/>
                  <a:pt x="10457" y="25377"/>
                  <a:pt x="10493" y="25383"/>
                </a:cubicBezTo>
                <a:lnTo>
                  <a:pt x="10623" y="25406"/>
                </a:lnTo>
                <a:cubicBezTo>
                  <a:pt x="10627" y="25408"/>
                  <a:pt x="10631" y="25408"/>
                  <a:pt x="10634" y="25408"/>
                </a:cubicBezTo>
                <a:cubicBezTo>
                  <a:pt x="10667" y="25408"/>
                  <a:pt x="10694" y="25384"/>
                  <a:pt x="10698" y="25353"/>
                </a:cubicBezTo>
                <a:cubicBezTo>
                  <a:pt x="10704" y="25317"/>
                  <a:pt x="10680" y="25282"/>
                  <a:pt x="10644" y="25276"/>
                </a:cubicBezTo>
                <a:lnTo>
                  <a:pt x="10515" y="25252"/>
                </a:lnTo>
                <a:cubicBezTo>
                  <a:pt x="10512" y="25252"/>
                  <a:pt x="10508" y="25252"/>
                  <a:pt x="10504" y="25252"/>
                </a:cubicBezTo>
                <a:close/>
                <a:moveTo>
                  <a:pt x="14577" y="25334"/>
                </a:moveTo>
                <a:cubicBezTo>
                  <a:pt x="14574" y="25334"/>
                  <a:pt x="14571" y="25334"/>
                  <a:pt x="14568" y="25334"/>
                </a:cubicBezTo>
                <a:lnTo>
                  <a:pt x="14438" y="25353"/>
                </a:lnTo>
                <a:cubicBezTo>
                  <a:pt x="14401" y="25358"/>
                  <a:pt x="14376" y="25391"/>
                  <a:pt x="14381" y="25426"/>
                </a:cubicBezTo>
                <a:cubicBezTo>
                  <a:pt x="14384" y="25460"/>
                  <a:pt x="14413" y="25485"/>
                  <a:pt x="14445" y="25485"/>
                </a:cubicBezTo>
                <a:cubicBezTo>
                  <a:pt x="14448" y="25485"/>
                  <a:pt x="14452" y="25485"/>
                  <a:pt x="14454" y="25483"/>
                </a:cubicBezTo>
                <a:lnTo>
                  <a:pt x="14586" y="25465"/>
                </a:lnTo>
                <a:cubicBezTo>
                  <a:pt x="14622" y="25460"/>
                  <a:pt x="14648" y="25426"/>
                  <a:pt x="14643" y="25391"/>
                </a:cubicBezTo>
                <a:cubicBezTo>
                  <a:pt x="14638" y="25358"/>
                  <a:pt x="14609" y="25334"/>
                  <a:pt x="14577" y="25334"/>
                </a:cubicBezTo>
                <a:close/>
                <a:moveTo>
                  <a:pt x="11285" y="25370"/>
                </a:moveTo>
                <a:cubicBezTo>
                  <a:pt x="11254" y="25370"/>
                  <a:pt x="11225" y="25395"/>
                  <a:pt x="11221" y="25427"/>
                </a:cubicBezTo>
                <a:cubicBezTo>
                  <a:pt x="11216" y="25464"/>
                  <a:pt x="11243" y="25497"/>
                  <a:pt x="11279" y="25501"/>
                </a:cubicBezTo>
                <a:lnTo>
                  <a:pt x="11410" y="25516"/>
                </a:lnTo>
                <a:lnTo>
                  <a:pt x="11418" y="25516"/>
                </a:lnTo>
                <a:cubicBezTo>
                  <a:pt x="11451" y="25516"/>
                  <a:pt x="11481" y="25492"/>
                  <a:pt x="11483" y="25457"/>
                </a:cubicBezTo>
                <a:cubicBezTo>
                  <a:pt x="11487" y="25421"/>
                  <a:pt x="11461" y="25389"/>
                  <a:pt x="11425" y="25384"/>
                </a:cubicBezTo>
                <a:lnTo>
                  <a:pt x="11294" y="25370"/>
                </a:lnTo>
                <a:cubicBezTo>
                  <a:pt x="11291" y="25370"/>
                  <a:pt x="11288" y="25370"/>
                  <a:pt x="11285" y="25370"/>
                </a:cubicBezTo>
                <a:close/>
                <a:moveTo>
                  <a:pt x="13788" y="25421"/>
                </a:moveTo>
                <a:cubicBezTo>
                  <a:pt x="13787" y="25421"/>
                  <a:pt x="13785" y="25421"/>
                  <a:pt x="13784" y="25421"/>
                </a:cubicBezTo>
                <a:lnTo>
                  <a:pt x="13654" y="25431"/>
                </a:lnTo>
                <a:cubicBezTo>
                  <a:pt x="13618" y="25434"/>
                  <a:pt x="13590" y="25464"/>
                  <a:pt x="13592" y="25501"/>
                </a:cubicBezTo>
                <a:cubicBezTo>
                  <a:pt x="13594" y="25536"/>
                  <a:pt x="13624" y="25563"/>
                  <a:pt x="13657" y="25563"/>
                </a:cubicBezTo>
                <a:lnTo>
                  <a:pt x="13662" y="25563"/>
                </a:lnTo>
                <a:lnTo>
                  <a:pt x="13794" y="25553"/>
                </a:lnTo>
                <a:cubicBezTo>
                  <a:pt x="13830" y="25550"/>
                  <a:pt x="13857" y="25519"/>
                  <a:pt x="13855" y="25483"/>
                </a:cubicBezTo>
                <a:cubicBezTo>
                  <a:pt x="13852" y="25447"/>
                  <a:pt x="13819" y="25421"/>
                  <a:pt x="13788" y="25421"/>
                </a:cubicBezTo>
                <a:close/>
                <a:moveTo>
                  <a:pt x="12073" y="25439"/>
                </a:moveTo>
                <a:cubicBezTo>
                  <a:pt x="12037" y="25439"/>
                  <a:pt x="12012" y="25468"/>
                  <a:pt x="12009" y="25502"/>
                </a:cubicBezTo>
                <a:cubicBezTo>
                  <a:pt x="12008" y="25538"/>
                  <a:pt x="12036" y="25569"/>
                  <a:pt x="12071" y="25572"/>
                </a:cubicBezTo>
                <a:lnTo>
                  <a:pt x="12204" y="25578"/>
                </a:lnTo>
                <a:lnTo>
                  <a:pt x="12208" y="25578"/>
                </a:lnTo>
                <a:cubicBezTo>
                  <a:pt x="12243" y="25578"/>
                  <a:pt x="12273" y="25549"/>
                  <a:pt x="12273" y="25515"/>
                </a:cubicBezTo>
                <a:cubicBezTo>
                  <a:pt x="12275" y="25480"/>
                  <a:pt x="12245" y="25447"/>
                  <a:pt x="12210" y="25446"/>
                </a:cubicBezTo>
                <a:lnTo>
                  <a:pt x="12079" y="25440"/>
                </a:lnTo>
                <a:cubicBezTo>
                  <a:pt x="12077" y="25440"/>
                  <a:pt x="12075" y="25439"/>
                  <a:pt x="12073" y="25439"/>
                </a:cubicBezTo>
                <a:close/>
                <a:moveTo>
                  <a:pt x="12997" y="25457"/>
                </a:moveTo>
                <a:lnTo>
                  <a:pt x="12866" y="25459"/>
                </a:lnTo>
                <a:cubicBezTo>
                  <a:pt x="12831" y="25459"/>
                  <a:pt x="12801" y="25488"/>
                  <a:pt x="12801" y="25526"/>
                </a:cubicBezTo>
                <a:cubicBezTo>
                  <a:pt x="12802" y="25561"/>
                  <a:pt x="12832" y="25590"/>
                  <a:pt x="12868" y="25590"/>
                </a:cubicBezTo>
                <a:lnTo>
                  <a:pt x="13001" y="25589"/>
                </a:lnTo>
                <a:cubicBezTo>
                  <a:pt x="13037" y="25589"/>
                  <a:pt x="13066" y="25559"/>
                  <a:pt x="13066" y="25523"/>
                </a:cubicBezTo>
                <a:cubicBezTo>
                  <a:pt x="13064" y="25487"/>
                  <a:pt x="13035" y="25457"/>
                  <a:pt x="13000" y="254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2" name="Google Shape;1672;p28"/>
          <p:cNvGrpSpPr/>
          <p:nvPr/>
        </p:nvGrpSpPr>
        <p:grpSpPr>
          <a:xfrm>
            <a:off x="4245412" y="2235303"/>
            <a:ext cx="136430" cy="368742"/>
            <a:chOff x="4314022" y="2335804"/>
            <a:chExt cx="107773" cy="291289"/>
          </a:xfrm>
        </p:grpSpPr>
        <p:sp>
          <p:nvSpPr>
            <p:cNvPr id="1673" name="Google Shape;1673;p28"/>
            <p:cNvSpPr/>
            <p:nvPr/>
          </p:nvSpPr>
          <p:spPr>
            <a:xfrm>
              <a:off x="4353082" y="2558380"/>
              <a:ext cx="68713" cy="68713"/>
            </a:xfrm>
            <a:custGeom>
              <a:avLst/>
              <a:gdLst/>
              <a:ahLst/>
              <a:cxnLst/>
              <a:rect l="l" t="t" r="r" b="b"/>
              <a:pathLst>
                <a:path w="1388" h="1388" extrusionOk="0">
                  <a:moveTo>
                    <a:pt x="693" y="0"/>
                  </a:moveTo>
                  <a:cubicBezTo>
                    <a:pt x="311" y="0"/>
                    <a:pt x="1" y="311"/>
                    <a:pt x="1" y="694"/>
                  </a:cubicBezTo>
                  <a:cubicBezTo>
                    <a:pt x="1" y="1076"/>
                    <a:pt x="311" y="1387"/>
                    <a:pt x="693" y="1387"/>
                  </a:cubicBezTo>
                  <a:cubicBezTo>
                    <a:pt x="1076" y="1387"/>
                    <a:pt x="1387" y="1076"/>
                    <a:pt x="1387" y="694"/>
                  </a:cubicBezTo>
                  <a:cubicBezTo>
                    <a:pt x="1387" y="311"/>
                    <a:pt x="1076" y="0"/>
                    <a:pt x="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8"/>
            <p:cNvSpPr/>
            <p:nvPr/>
          </p:nvSpPr>
          <p:spPr>
            <a:xfrm>
              <a:off x="4314022" y="2335804"/>
              <a:ext cx="83069" cy="259555"/>
            </a:xfrm>
            <a:custGeom>
              <a:avLst/>
              <a:gdLst/>
              <a:ahLst/>
              <a:cxnLst/>
              <a:rect l="l" t="t" r="r" b="b"/>
              <a:pathLst>
                <a:path w="1678" h="5243" extrusionOk="0">
                  <a:moveTo>
                    <a:pt x="385" y="0"/>
                  </a:moveTo>
                  <a:lnTo>
                    <a:pt x="1" y="97"/>
                  </a:lnTo>
                  <a:lnTo>
                    <a:pt x="1293" y="5243"/>
                  </a:lnTo>
                  <a:lnTo>
                    <a:pt x="1678" y="5146"/>
                  </a:lnTo>
                  <a:lnTo>
                    <a:pt x="3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28"/>
          <p:cNvGrpSpPr/>
          <p:nvPr/>
        </p:nvGrpSpPr>
        <p:grpSpPr>
          <a:xfrm>
            <a:off x="3702635" y="2568011"/>
            <a:ext cx="294168" cy="286646"/>
            <a:chOff x="3885255" y="2598627"/>
            <a:chExt cx="232378" cy="226437"/>
          </a:xfrm>
        </p:grpSpPr>
        <p:sp>
          <p:nvSpPr>
            <p:cNvPr id="1676" name="Google Shape;1676;p28"/>
            <p:cNvSpPr/>
            <p:nvPr/>
          </p:nvSpPr>
          <p:spPr>
            <a:xfrm>
              <a:off x="4048970" y="2756351"/>
              <a:ext cx="68663" cy="68713"/>
            </a:xfrm>
            <a:custGeom>
              <a:avLst/>
              <a:gdLst/>
              <a:ahLst/>
              <a:cxnLst/>
              <a:rect l="l" t="t" r="r" b="b"/>
              <a:pathLst>
                <a:path w="1387" h="1388" extrusionOk="0">
                  <a:moveTo>
                    <a:pt x="693" y="1"/>
                  </a:moveTo>
                  <a:cubicBezTo>
                    <a:pt x="311" y="1"/>
                    <a:pt x="0" y="312"/>
                    <a:pt x="0" y="694"/>
                  </a:cubicBezTo>
                  <a:cubicBezTo>
                    <a:pt x="0" y="1077"/>
                    <a:pt x="311" y="1387"/>
                    <a:pt x="693" y="1387"/>
                  </a:cubicBezTo>
                  <a:cubicBezTo>
                    <a:pt x="1076" y="1387"/>
                    <a:pt x="1387" y="1077"/>
                    <a:pt x="1387" y="694"/>
                  </a:cubicBezTo>
                  <a:cubicBezTo>
                    <a:pt x="1387" y="312"/>
                    <a:pt x="1076"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8"/>
            <p:cNvSpPr/>
            <p:nvPr/>
          </p:nvSpPr>
          <p:spPr>
            <a:xfrm>
              <a:off x="3885255" y="2598627"/>
              <a:ext cx="205198" cy="199357"/>
            </a:xfrm>
            <a:custGeom>
              <a:avLst/>
              <a:gdLst/>
              <a:ahLst/>
              <a:cxnLst/>
              <a:rect l="l" t="t" r="r" b="b"/>
              <a:pathLst>
                <a:path w="4145" h="4027" extrusionOk="0">
                  <a:moveTo>
                    <a:pt x="277" y="0"/>
                  </a:moveTo>
                  <a:lnTo>
                    <a:pt x="1" y="286"/>
                  </a:lnTo>
                  <a:lnTo>
                    <a:pt x="3869" y="4027"/>
                  </a:lnTo>
                  <a:lnTo>
                    <a:pt x="4144" y="3741"/>
                  </a:lnTo>
                  <a:lnTo>
                    <a:pt x="2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28"/>
          <p:cNvGrpSpPr/>
          <p:nvPr/>
        </p:nvGrpSpPr>
        <p:grpSpPr>
          <a:xfrm>
            <a:off x="3414545" y="3151958"/>
            <a:ext cx="395754" cy="126716"/>
            <a:chOff x="3657678" y="3059917"/>
            <a:chExt cx="312627" cy="100099"/>
          </a:xfrm>
        </p:grpSpPr>
        <p:sp>
          <p:nvSpPr>
            <p:cNvPr id="1679" name="Google Shape;1679;p28"/>
            <p:cNvSpPr/>
            <p:nvPr/>
          </p:nvSpPr>
          <p:spPr>
            <a:xfrm>
              <a:off x="3901641" y="3091304"/>
              <a:ext cx="68663" cy="68713"/>
            </a:xfrm>
            <a:custGeom>
              <a:avLst/>
              <a:gdLst/>
              <a:ahLst/>
              <a:cxnLst/>
              <a:rect l="l" t="t" r="r" b="b"/>
              <a:pathLst>
                <a:path w="1387" h="1388" extrusionOk="0">
                  <a:moveTo>
                    <a:pt x="694" y="1"/>
                  </a:moveTo>
                  <a:cubicBezTo>
                    <a:pt x="311" y="1"/>
                    <a:pt x="0" y="312"/>
                    <a:pt x="0" y="694"/>
                  </a:cubicBezTo>
                  <a:cubicBezTo>
                    <a:pt x="0" y="1076"/>
                    <a:pt x="311" y="1387"/>
                    <a:pt x="694" y="1387"/>
                  </a:cubicBezTo>
                  <a:cubicBezTo>
                    <a:pt x="1075" y="1387"/>
                    <a:pt x="1386" y="1076"/>
                    <a:pt x="1386" y="694"/>
                  </a:cubicBezTo>
                  <a:cubicBezTo>
                    <a:pt x="1386" y="310"/>
                    <a:pt x="1075" y="1"/>
                    <a:pt x="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8"/>
            <p:cNvSpPr/>
            <p:nvPr/>
          </p:nvSpPr>
          <p:spPr>
            <a:xfrm>
              <a:off x="3657678" y="3059917"/>
              <a:ext cx="280248" cy="75545"/>
            </a:xfrm>
            <a:custGeom>
              <a:avLst/>
              <a:gdLst/>
              <a:ahLst/>
              <a:cxnLst/>
              <a:rect l="l" t="t" r="r" b="b"/>
              <a:pathLst>
                <a:path w="5661" h="1526" extrusionOk="0">
                  <a:moveTo>
                    <a:pt x="80" y="1"/>
                  </a:moveTo>
                  <a:lnTo>
                    <a:pt x="0" y="388"/>
                  </a:lnTo>
                  <a:lnTo>
                    <a:pt x="5582" y="1525"/>
                  </a:lnTo>
                  <a:lnTo>
                    <a:pt x="5661" y="1136"/>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1" name="Google Shape;1681;p28"/>
          <p:cNvSpPr/>
          <p:nvPr/>
        </p:nvSpPr>
        <p:spPr>
          <a:xfrm>
            <a:off x="2486126" y="2431453"/>
            <a:ext cx="1082456" cy="992528"/>
          </a:xfrm>
          <a:custGeom>
            <a:avLst/>
            <a:gdLst/>
            <a:ahLst/>
            <a:cxnLst/>
            <a:rect l="l" t="t" r="r" b="b"/>
            <a:pathLst>
              <a:path w="17273" h="15838" extrusionOk="0">
                <a:moveTo>
                  <a:pt x="4004" y="0"/>
                </a:moveTo>
                <a:cubicBezTo>
                  <a:pt x="1452" y="4710"/>
                  <a:pt x="1" y="10106"/>
                  <a:pt x="1" y="15838"/>
                </a:cubicBezTo>
                <a:lnTo>
                  <a:pt x="15309" y="15838"/>
                </a:lnTo>
                <a:cubicBezTo>
                  <a:pt x="15309" y="12894"/>
                  <a:pt x="16018" y="10114"/>
                  <a:pt x="17272" y="7662"/>
                </a:cubicBezTo>
                <a:lnTo>
                  <a:pt x="40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82" name="Google Shape;1682;p28"/>
          <p:cNvSpPr/>
          <p:nvPr/>
        </p:nvSpPr>
        <p:spPr>
          <a:xfrm>
            <a:off x="5575478" y="2431578"/>
            <a:ext cx="1082393" cy="992403"/>
          </a:xfrm>
          <a:custGeom>
            <a:avLst/>
            <a:gdLst/>
            <a:ahLst/>
            <a:cxnLst/>
            <a:rect l="l" t="t" r="r" b="b"/>
            <a:pathLst>
              <a:path w="17272" h="15836" extrusionOk="0">
                <a:moveTo>
                  <a:pt x="13267" y="0"/>
                </a:moveTo>
                <a:lnTo>
                  <a:pt x="1" y="7660"/>
                </a:lnTo>
                <a:cubicBezTo>
                  <a:pt x="1255" y="10112"/>
                  <a:pt x="1964" y="12892"/>
                  <a:pt x="1964" y="15836"/>
                </a:cubicBezTo>
                <a:lnTo>
                  <a:pt x="17271" y="15836"/>
                </a:lnTo>
                <a:cubicBezTo>
                  <a:pt x="17271" y="10104"/>
                  <a:pt x="15820" y="4709"/>
                  <a:pt x="13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28"/>
          <p:cNvGrpSpPr/>
          <p:nvPr/>
        </p:nvGrpSpPr>
        <p:grpSpPr>
          <a:xfrm>
            <a:off x="5326202" y="3147821"/>
            <a:ext cx="442690" cy="130852"/>
            <a:chOff x="5167795" y="3056650"/>
            <a:chExt cx="349704" cy="103367"/>
          </a:xfrm>
        </p:grpSpPr>
        <p:sp>
          <p:nvSpPr>
            <p:cNvPr id="1684" name="Google Shape;1684;p28"/>
            <p:cNvSpPr/>
            <p:nvPr/>
          </p:nvSpPr>
          <p:spPr>
            <a:xfrm>
              <a:off x="5167795" y="3091304"/>
              <a:ext cx="68713" cy="68713"/>
            </a:xfrm>
            <a:custGeom>
              <a:avLst/>
              <a:gdLst/>
              <a:ahLst/>
              <a:cxnLst/>
              <a:rect l="l" t="t" r="r" b="b"/>
              <a:pathLst>
                <a:path w="1388" h="1388" extrusionOk="0">
                  <a:moveTo>
                    <a:pt x="694" y="1"/>
                  </a:moveTo>
                  <a:cubicBezTo>
                    <a:pt x="312" y="1"/>
                    <a:pt x="1" y="311"/>
                    <a:pt x="1" y="694"/>
                  </a:cubicBezTo>
                  <a:cubicBezTo>
                    <a:pt x="1" y="1076"/>
                    <a:pt x="312" y="1387"/>
                    <a:pt x="694" y="1387"/>
                  </a:cubicBezTo>
                  <a:cubicBezTo>
                    <a:pt x="1077" y="1387"/>
                    <a:pt x="1387" y="1076"/>
                    <a:pt x="1387" y="694"/>
                  </a:cubicBezTo>
                  <a:cubicBezTo>
                    <a:pt x="1387" y="311"/>
                    <a:pt x="1077" y="1"/>
                    <a:pt x="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8"/>
            <p:cNvSpPr/>
            <p:nvPr/>
          </p:nvSpPr>
          <p:spPr>
            <a:xfrm>
              <a:off x="5200122" y="3056650"/>
              <a:ext cx="317377" cy="78762"/>
            </a:xfrm>
            <a:custGeom>
              <a:avLst/>
              <a:gdLst/>
              <a:ahLst/>
              <a:cxnLst/>
              <a:rect l="l" t="t" r="r" b="b"/>
              <a:pathLst>
                <a:path w="6411" h="1591" extrusionOk="0">
                  <a:moveTo>
                    <a:pt x="6337" y="0"/>
                  </a:moveTo>
                  <a:lnTo>
                    <a:pt x="0" y="1200"/>
                  </a:lnTo>
                  <a:lnTo>
                    <a:pt x="74" y="1590"/>
                  </a:lnTo>
                  <a:lnTo>
                    <a:pt x="6411" y="390"/>
                  </a:lnTo>
                  <a:lnTo>
                    <a:pt x="63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6" name="Google Shape;1686;p28"/>
          <p:cNvSpPr/>
          <p:nvPr/>
        </p:nvSpPr>
        <p:spPr>
          <a:xfrm>
            <a:off x="2795023" y="1647014"/>
            <a:ext cx="1164299" cy="1164237"/>
          </a:xfrm>
          <a:custGeom>
            <a:avLst/>
            <a:gdLst/>
            <a:ahLst/>
            <a:cxnLst/>
            <a:rect l="l" t="t" r="r" b="b"/>
            <a:pathLst>
              <a:path w="18579" h="18578" extrusionOk="0">
                <a:moveTo>
                  <a:pt x="10917" y="0"/>
                </a:moveTo>
                <a:cubicBezTo>
                  <a:pt x="6480" y="2734"/>
                  <a:pt x="2735" y="6480"/>
                  <a:pt x="0" y="10916"/>
                </a:cubicBezTo>
                <a:lnTo>
                  <a:pt x="13270" y="18577"/>
                </a:lnTo>
                <a:cubicBezTo>
                  <a:pt x="14646" y="16456"/>
                  <a:pt x="16457" y="14645"/>
                  <a:pt x="18578" y="13269"/>
                </a:cubicBezTo>
                <a:lnTo>
                  <a:pt x="109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8"/>
          <p:cNvSpPr/>
          <p:nvPr/>
        </p:nvSpPr>
        <p:spPr>
          <a:xfrm>
            <a:off x="4629984" y="1338992"/>
            <a:ext cx="934623" cy="1081578"/>
          </a:xfrm>
          <a:custGeom>
            <a:avLst/>
            <a:gdLst/>
            <a:ahLst/>
            <a:cxnLst/>
            <a:rect l="l" t="t" r="r" b="b"/>
            <a:pathLst>
              <a:path w="14914" h="17259" extrusionOk="0">
                <a:moveTo>
                  <a:pt x="1" y="1"/>
                </a:moveTo>
                <a:lnTo>
                  <a:pt x="1" y="15319"/>
                </a:lnTo>
                <a:cubicBezTo>
                  <a:pt x="2602" y="15451"/>
                  <a:pt x="5057" y="16136"/>
                  <a:pt x="7252" y="17258"/>
                </a:cubicBezTo>
                <a:lnTo>
                  <a:pt x="14914" y="3990"/>
                </a:lnTo>
                <a:cubicBezTo>
                  <a:pt x="10458" y="1575"/>
                  <a:pt x="5389" y="14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28"/>
          <p:cNvGrpSpPr/>
          <p:nvPr/>
        </p:nvGrpSpPr>
        <p:grpSpPr>
          <a:xfrm>
            <a:off x="4745448" y="2213494"/>
            <a:ext cx="155293" cy="390551"/>
            <a:chOff x="4709027" y="2318576"/>
            <a:chExt cx="122674" cy="308516"/>
          </a:xfrm>
        </p:grpSpPr>
        <p:sp>
          <p:nvSpPr>
            <p:cNvPr id="1689" name="Google Shape;1689;p28"/>
            <p:cNvSpPr/>
            <p:nvPr/>
          </p:nvSpPr>
          <p:spPr>
            <a:xfrm>
              <a:off x="4709027" y="2558380"/>
              <a:ext cx="68713" cy="68713"/>
            </a:xfrm>
            <a:custGeom>
              <a:avLst/>
              <a:gdLst/>
              <a:ahLst/>
              <a:cxnLst/>
              <a:rect l="l" t="t" r="r" b="b"/>
              <a:pathLst>
                <a:path w="1388" h="1388" extrusionOk="0">
                  <a:moveTo>
                    <a:pt x="693" y="0"/>
                  </a:moveTo>
                  <a:cubicBezTo>
                    <a:pt x="311" y="0"/>
                    <a:pt x="1" y="311"/>
                    <a:pt x="1" y="694"/>
                  </a:cubicBezTo>
                  <a:cubicBezTo>
                    <a:pt x="1" y="1076"/>
                    <a:pt x="311" y="1387"/>
                    <a:pt x="693" y="1387"/>
                  </a:cubicBezTo>
                  <a:cubicBezTo>
                    <a:pt x="1077" y="1387"/>
                    <a:pt x="1387" y="1076"/>
                    <a:pt x="1387" y="694"/>
                  </a:cubicBezTo>
                  <a:cubicBezTo>
                    <a:pt x="1387" y="311"/>
                    <a:pt x="1077" y="0"/>
                    <a:pt x="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8"/>
            <p:cNvSpPr/>
            <p:nvPr/>
          </p:nvSpPr>
          <p:spPr>
            <a:xfrm>
              <a:off x="4733879" y="2318576"/>
              <a:ext cx="97822" cy="276881"/>
            </a:xfrm>
            <a:custGeom>
              <a:avLst/>
              <a:gdLst/>
              <a:ahLst/>
              <a:cxnLst/>
              <a:rect l="l" t="t" r="r" b="b"/>
              <a:pathLst>
                <a:path w="1976" h="5593" extrusionOk="0">
                  <a:moveTo>
                    <a:pt x="1595" y="0"/>
                  </a:moveTo>
                  <a:lnTo>
                    <a:pt x="0" y="5481"/>
                  </a:lnTo>
                  <a:lnTo>
                    <a:pt x="382" y="5593"/>
                  </a:lnTo>
                  <a:lnTo>
                    <a:pt x="1976" y="111"/>
                  </a:lnTo>
                  <a:lnTo>
                    <a:pt x="15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1" name="Google Shape;1691;p28"/>
          <p:cNvSpPr/>
          <p:nvPr/>
        </p:nvSpPr>
        <p:spPr>
          <a:xfrm>
            <a:off x="3579457" y="1338992"/>
            <a:ext cx="934623" cy="1081578"/>
          </a:xfrm>
          <a:custGeom>
            <a:avLst/>
            <a:gdLst/>
            <a:ahLst/>
            <a:cxnLst/>
            <a:rect l="l" t="t" r="r" b="b"/>
            <a:pathLst>
              <a:path w="14914" h="17259" extrusionOk="0">
                <a:moveTo>
                  <a:pt x="14914" y="1"/>
                </a:moveTo>
                <a:cubicBezTo>
                  <a:pt x="9526" y="147"/>
                  <a:pt x="4457" y="1575"/>
                  <a:pt x="1" y="3990"/>
                </a:cubicBezTo>
                <a:lnTo>
                  <a:pt x="7663" y="17258"/>
                </a:lnTo>
                <a:cubicBezTo>
                  <a:pt x="9855" y="16136"/>
                  <a:pt x="12311" y="15451"/>
                  <a:pt x="14914" y="15319"/>
                </a:cubicBezTo>
                <a:lnTo>
                  <a:pt x="149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8"/>
          <p:cNvSpPr/>
          <p:nvPr/>
        </p:nvSpPr>
        <p:spPr>
          <a:xfrm>
            <a:off x="5184734" y="1647077"/>
            <a:ext cx="1164174" cy="1164174"/>
          </a:xfrm>
          <a:custGeom>
            <a:avLst/>
            <a:gdLst/>
            <a:ahLst/>
            <a:cxnLst/>
            <a:rect l="l" t="t" r="r" b="b"/>
            <a:pathLst>
              <a:path w="18577" h="18577" extrusionOk="0">
                <a:moveTo>
                  <a:pt x="7662" y="0"/>
                </a:moveTo>
                <a:lnTo>
                  <a:pt x="0" y="13268"/>
                </a:lnTo>
                <a:cubicBezTo>
                  <a:pt x="2122" y="14644"/>
                  <a:pt x="3933" y="16455"/>
                  <a:pt x="5309" y="18576"/>
                </a:cubicBezTo>
                <a:lnTo>
                  <a:pt x="18576" y="10915"/>
                </a:lnTo>
                <a:cubicBezTo>
                  <a:pt x="15842" y="6479"/>
                  <a:pt x="12098" y="2733"/>
                  <a:pt x="7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3" name="Google Shape;1693;p28"/>
          <p:cNvGrpSpPr/>
          <p:nvPr/>
        </p:nvGrpSpPr>
        <p:grpSpPr>
          <a:xfrm>
            <a:off x="5141266" y="2551529"/>
            <a:ext cx="311086" cy="303128"/>
            <a:chOff x="5021704" y="2585608"/>
            <a:chExt cx="245743" cy="239457"/>
          </a:xfrm>
        </p:grpSpPr>
        <p:sp>
          <p:nvSpPr>
            <p:cNvPr id="1694" name="Google Shape;1694;p28"/>
            <p:cNvSpPr/>
            <p:nvPr/>
          </p:nvSpPr>
          <p:spPr>
            <a:xfrm>
              <a:off x="5021704" y="2756351"/>
              <a:ext cx="68713" cy="68713"/>
            </a:xfrm>
            <a:custGeom>
              <a:avLst/>
              <a:gdLst/>
              <a:ahLst/>
              <a:cxnLst/>
              <a:rect l="l" t="t" r="r" b="b"/>
              <a:pathLst>
                <a:path w="1388" h="1388" extrusionOk="0">
                  <a:moveTo>
                    <a:pt x="693" y="1"/>
                  </a:moveTo>
                  <a:cubicBezTo>
                    <a:pt x="311" y="1"/>
                    <a:pt x="1" y="312"/>
                    <a:pt x="1" y="694"/>
                  </a:cubicBezTo>
                  <a:cubicBezTo>
                    <a:pt x="1" y="1077"/>
                    <a:pt x="311" y="1387"/>
                    <a:pt x="693" y="1387"/>
                  </a:cubicBezTo>
                  <a:cubicBezTo>
                    <a:pt x="1076" y="1387"/>
                    <a:pt x="1387" y="1077"/>
                    <a:pt x="1387" y="694"/>
                  </a:cubicBezTo>
                  <a:cubicBezTo>
                    <a:pt x="1387" y="312"/>
                    <a:pt x="107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8"/>
            <p:cNvSpPr/>
            <p:nvPr/>
          </p:nvSpPr>
          <p:spPr>
            <a:xfrm>
              <a:off x="5049477" y="2585608"/>
              <a:ext cx="217971" cy="212178"/>
            </a:xfrm>
            <a:custGeom>
              <a:avLst/>
              <a:gdLst/>
              <a:ahLst/>
              <a:cxnLst/>
              <a:rect l="l" t="t" r="r" b="b"/>
              <a:pathLst>
                <a:path w="4403" h="4286" extrusionOk="0">
                  <a:moveTo>
                    <a:pt x="4127" y="0"/>
                  </a:moveTo>
                  <a:lnTo>
                    <a:pt x="0" y="4000"/>
                  </a:lnTo>
                  <a:lnTo>
                    <a:pt x="276" y="4286"/>
                  </a:lnTo>
                  <a:lnTo>
                    <a:pt x="4402" y="286"/>
                  </a:lnTo>
                  <a:lnTo>
                    <a:pt x="41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6" name="Google Shape;1696;p28"/>
          <p:cNvSpPr txBox="1"/>
          <p:nvPr/>
        </p:nvSpPr>
        <p:spPr>
          <a:xfrm>
            <a:off x="6435900" y="2493575"/>
            <a:ext cx="2512500" cy="57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latin typeface="Roboto"/>
                <a:ea typeface="Roboto"/>
                <a:cs typeface="Roboto"/>
                <a:sym typeface="Roboto"/>
              </a:rPr>
              <a:t>. protects habitats . air quality . environmental education .</a:t>
            </a:r>
            <a:endParaRPr sz="1200">
              <a:latin typeface="Roboto"/>
              <a:ea typeface="Roboto"/>
              <a:cs typeface="Roboto"/>
              <a:sym typeface="Roboto"/>
            </a:endParaRPr>
          </a:p>
          <a:p>
            <a:pPr marL="0" lvl="0" indent="0" algn="r" rtl="0">
              <a:spcBef>
                <a:spcPts val="0"/>
              </a:spcBef>
              <a:spcAft>
                <a:spcPts val="0"/>
              </a:spcAft>
              <a:buNone/>
            </a:pPr>
            <a:r>
              <a:rPr lang="en" sz="1200">
                <a:latin typeface="Roboto"/>
                <a:ea typeface="Roboto"/>
                <a:cs typeface="Roboto"/>
                <a:sym typeface="Roboto"/>
              </a:rPr>
              <a:t> mitigates against potential environmental disasters . saves energy . spirituality of the land</a:t>
            </a:r>
            <a:endParaRPr sz="1200">
              <a:solidFill>
                <a:srgbClr val="000000"/>
              </a:solidFill>
              <a:latin typeface="Roboto"/>
              <a:ea typeface="Roboto"/>
              <a:cs typeface="Roboto"/>
              <a:sym typeface="Roboto"/>
            </a:endParaRPr>
          </a:p>
        </p:txBody>
      </p:sp>
      <p:sp>
        <p:nvSpPr>
          <p:cNvPr id="1697" name="Google Shape;1697;p28"/>
          <p:cNvSpPr txBox="1"/>
          <p:nvPr/>
        </p:nvSpPr>
        <p:spPr>
          <a:xfrm>
            <a:off x="266075" y="4074100"/>
            <a:ext cx="3187200" cy="99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oboto"/>
                <a:ea typeface="Roboto"/>
                <a:cs typeface="Roboto"/>
                <a:sym typeface="Roboto"/>
              </a:rPr>
              <a:t>improve work performance . relocation magnets . tourism .  jobs . large economic returns . </a:t>
            </a:r>
            <a:endParaRPr sz="1200">
              <a:latin typeface="Roboto"/>
              <a:ea typeface="Roboto"/>
              <a:cs typeface="Roboto"/>
              <a:sym typeface="Roboto"/>
            </a:endParaRPr>
          </a:p>
        </p:txBody>
      </p:sp>
      <p:sp>
        <p:nvSpPr>
          <p:cNvPr id="1698" name="Google Shape;1698;p28"/>
          <p:cNvSpPr txBox="1"/>
          <p:nvPr/>
        </p:nvSpPr>
        <p:spPr>
          <a:xfrm>
            <a:off x="150175" y="1269300"/>
            <a:ext cx="3097500" cy="9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oboto"/>
                <a:ea typeface="Roboto"/>
                <a:cs typeface="Roboto"/>
                <a:sym typeface="Roboto"/>
              </a:rPr>
              <a:t>. live longer . prolongs independent living . combats disease . therapeutic tool </a:t>
            </a:r>
            <a:endParaRPr sz="1200">
              <a:solidFill>
                <a:srgbClr val="000000"/>
              </a:solidFill>
              <a:latin typeface="Roboto"/>
              <a:ea typeface="Roboto"/>
              <a:cs typeface="Roboto"/>
              <a:sym typeface="Roboto"/>
            </a:endParaRPr>
          </a:p>
        </p:txBody>
      </p:sp>
      <p:sp>
        <p:nvSpPr>
          <p:cNvPr id="1699" name="Google Shape;1699;p28"/>
          <p:cNvSpPr txBox="1"/>
          <p:nvPr/>
        </p:nvSpPr>
        <p:spPr>
          <a:xfrm>
            <a:off x="266075" y="924900"/>
            <a:ext cx="29814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1"/>
                </a:solidFill>
                <a:latin typeface="Fira Sans Extra Condensed"/>
                <a:ea typeface="Fira Sans Extra Condensed"/>
                <a:cs typeface="Fira Sans Extra Condensed"/>
                <a:sym typeface="Fira Sans Extra Condensed"/>
              </a:rPr>
              <a:t>Essential to personal health</a:t>
            </a:r>
            <a:endParaRPr sz="1600" b="1">
              <a:solidFill>
                <a:schemeClr val="accent1"/>
              </a:solidFill>
              <a:latin typeface="Fira Sans Extra Condensed"/>
              <a:ea typeface="Fira Sans Extra Condensed"/>
              <a:cs typeface="Fira Sans Extra Condensed"/>
              <a:sym typeface="Fira Sans Extra Condensed"/>
            </a:endParaRPr>
          </a:p>
        </p:txBody>
      </p:sp>
      <p:sp>
        <p:nvSpPr>
          <p:cNvPr id="1700" name="Google Shape;1700;p28"/>
          <p:cNvSpPr txBox="1"/>
          <p:nvPr/>
        </p:nvSpPr>
        <p:spPr>
          <a:xfrm>
            <a:off x="266075" y="3924600"/>
            <a:ext cx="25125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4"/>
                </a:solidFill>
                <a:latin typeface="Fira Sans Extra Condensed"/>
                <a:ea typeface="Fira Sans Extra Condensed"/>
                <a:cs typeface="Fira Sans Extra Condensed"/>
                <a:sym typeface="Fira Sans Extra Condensed"/>
              </a:rPr>
              <a:t>Significant economic drivers</a:t>
            </a:r>
            <a:endParaRPr sz="1600" b="1">
              <a:solidFill>
                <a:schemeClr val="accent4"/>
              </a:solidFill>
              <a:latin typeface="Fira Sans Extra Condensed"/>
              <a:ea typeface="Fira Sans Extra Condensed"/>
              <a:cs typeface="Fira Sans Extra Condensed"/>
              <a:sym typeface="Fira Sans Extra Condensed"/>
            </a:endParaRPr>
          </a:p>
        </p:txBody>
      </p:sp>
      <p:sp>
        <p:nvSpPr>
          <p:cNvPr id="1701" name="Google Shape;1701;p28"/>
          <p:cNvSpPr txBox="1"/>
          <p:nvPr/>
        </p:nvSpPr>
        <p:spPr>
          <a:xfrm>
            <a:off x="6567950" y="2148400"/>
            <a:ext cx="27987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b="1">
                <a:solidFill>
                  <a:schemeClr val="accent6"/>
                </a:solidFill>
                <a:latin typeface="Fira Sans Extra Condensed"/>
                <a:ea typeface="Fira Sans Extra Condensed"/>
                <a:cs typeface="Fira Sans Extra Condensed"/>
                <a:sym typeface="Fira Sans Extra Condensed"/>
              </a:rPr>
              <a:t>Essential to ecological survival</a:t>
            </a:r>
            <a:endParaRPr sz="1600" b="1">
              <a:solidFill>
                <a:schemeClr val="accent6"/>
              </a:solidFill>
              <a:latin typeface="Fira Sans Extra Condensed"/>
              <a:ea typeface="Fira Sans Extra Condensed"/>
              <a:cs typeface="Fira Sans Extra Condensed"/>
              <a:sym typeface="Fira Sans Extra Condensed"/>
            </a:endParaRPr>
          </a:p>
        </p:txBody>
      </p:sp>
      <p:sp>
        <p:nvSpPr>
          <p:cNvPr id="1702" name="Google Shape;1702;p28"/>
          <p:cNvSpPr txBox="1"/>
          <p:nvPr/>
        </p:nvSpPr>
        <p:spPr>
          <a:xfrm>
            <a:off x="6091475" y="1269300"/>
            <a:ext cx="2703000" cy="775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latin typeface="Roboto"/>
                <a:ea typeface="Roboto"/>
                <a:cs typeface="Roboto"/>
                <a:sym typeface="Roboto"/>
              </a:rPr>
              <a:t>. reduce both the incidence and severity of illness and disability .  </a:t>
            </a:r>
            <a:endParaRPr sz="1200">
              <a:latin typeface="Roboto"/>
              <a:ea typeface="Roboto"/>
              <a:cs typeface="Roboto"/>
              <a:sym typeface="Roboto"/>
            </a:endParaRPr>
          </a:p>
          <a:p>
            <a:pPr marL="0" lvl="0" indent="0" algn="r" rtl="0">
              <a:spcBef>
                <a:spcPts val="0"/>
              </a:spcBef>
              <a:spcAft>
                <a:spcPts val="0"/>
              </a:spcAft>
              <a:buNone/>
            </a:pPr>
            <a:r>
              <a:rPr lang="en" sz="1200">
                <a:latin typeface="Roboto"/>
                <a:ea typeface="Roboto"/>
                <a:cs typeface="Roboto"/>
                <a:sym typeface="Roboto"/>
              </a:rPr>
              <a:t>supports families . reduces crime and social dysfunction costs</a:t>
            </a:r>
            <a:endParaRPr sz="1200">
              <a:latin typeface="Roboto"/>
              <a:ea typeface="Roboto"/>
              <a:cs typeface="Roboto"/>
              <a:sym typeface="Roboto"/>
            </a:endParaRPr>
          </a:p>
          <a:p>
            <a:pPr marL="0" lvl="0" indent="0" algn="r" rtl="0">
              <a:spcBef>
                <a:spcPts val="0"/>
              </a:spcBef>
              <a:spcAft>
                <a:spcPts val="0"/>
              </a:spcAft>
              <a:buNone/>
            </a:pPr>
            <a:endParaRPr sz="1200">
              <a:latin typeface="Roboto"/>
              <a:ea typeface="Roboto"/>
              <a:cs typeface="Roboto"/>
              <a:sym typeface="Roboto"/>
            </a:endParaRPr>
          </a:p>
          <a:p>
            <a:pPr marL="0" lvl="0" indent="0" algn="r" rtl="0">
              <a:spcBef>
                <a:spcPts val="0"/>
              </a:spcBef>
              <a:spcAft>
                <a:spcPts val="0"/>
              </a:spcAft>
              <a:buNone/>
            </a:pPr>
            <a:endParaRPr sz="1200">
              <a:solidFill>
                <a:srgbClr val="000000"/>
              </a:solidFill>
              <a:latin typeface="Roboto"/>
              <a:ea typeface="Roboto"/>
              <a:cs typeface="Roboto"/>
              <a:sym typeface="Roboto"/>
            </a:endParaRPr>
          </a:p>
        </p:txBody>
      </p:sp>
      <p:sp>
        <p:nvSpPr>
          <p:cNvPr id="1703" name="Google Shape;1703;p28"/>
          <p:cNvSpPr txBox="1"/>
          <p:nvPr/>
        </p:nvSpPr>
        <p:spPr>
          <a:xfrm>
            <a:off x="4353000" y="840425"/>
            <a:ext cx="43242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600" b="1">
                <a:solidFill>
                  <a:schemeClr val="accent2"/>
                </a:solidFill>
                <a:latin typeface="Fira Sans Extra Condensed"/>
                <a:ea typeface="Fira Sans Extra Condensed"/>
                <a:cs typeface="Fira Sans Extra Condensed"/>
                <a:sym typeface="Fira Sans Extra Condensed"/>
              </a:rPr>
              <a:t>Reduces health care, social services &amp; police costs</a:t>
            </a:r>
            <a:endParaRPr sz="1600" b="1">
              <a:solidFill>
                <a:schemeClr val="accent2"/>
              </a:solidFill>
              <a:latin typeface="Fira Sans Extra Condensed"/>
              <a:ea typeface="Fira Sans Extra Condensed"/>
              <a:cs typeface="Fira Sans Extra Condensed"/>
              <a:sym typeface="Fira Sans Extra Condensed"/>
            </a:endParaRPr>
          </a:p>
        </p:txBody>
      </p:sp>
      <p:sp>
        <p:nvSpPr>
          <p:cNvPr id="1704" name="Google Shape;1704;p28"/>
          <p:cNvSpPr txBox="1"/>
          <p:nvPr/>
        </p:nvSpPr>
        <p:spPr>
          <a:xfrm>
            <a:off x="266075" y="1910750"/>
            <a:ext cx="2414100" cy="3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chemeClr val="accent3"/>
                </a:solidFill>
                <a:latin typeface="Fira Sans Extra Condensed"/>
                <a:ea typeface="Fira Sans Extra Condensed"/>
                <a:cs typeface="Fira Sans Extra Condensed"/>
                <a:sym typeface="Fira Sans Extra Condensed"/>
              </a:rPr>
              <a:t>Builds strong family &amp; </a:t>
            </a:r>
            <a:endParaRPr sz="1600" b="1">
              <a:solidFill>
                <a:schemeClr val="accent3"/>
              </a:solidFill>
              <a:latin typeface="Fira Sans Extra Condensed"/>
              <a:ea typeface="Fira Sans Extra Condensed"/>
              <a:cs typeface="Fira Sans Extra Condensed"/>
              <a:sym typeface="Fira Sans Extra Condensed"/>
            </a:endParaRPr>
          </a:p>
          <a:p>
            <a:pPr marL="0" lvl="0" indent="0" algn="l" rtl="0">
              <a:lnSpc>
                <a:spcPct val="115000"/>
              </a:lnSpc>
              <a:spcBef>
                <a:spcPts val="0"/>
              </a:spcBef>
              <a:spcAft>
                <a:spcPts val="0"/>
              </a:spcAft>
              <a:buNone/>
            </a:pPr>
            <a:r>
              <a:rPr lang="en" sz="1600" b="1">
                <a:solidFill>
                  <a:schemeClr val="accent3"/>
                </a:solidFill>
                <a:latin typeface="Fira Sans Extra Condensed"/>
                <a:ea typeface="Fira Sans Extra Condensed"/>
                <a:cs typeface="Fira Sans Extra Condensed"/>
                <a:sym typeface="Fira Sans Extra Condensed"/>
              </a:rPr>
              <a:t>healthy community</a:t>
            </a:r>
            <a:endParaRPr sz="1600" b="1">
              <a:solidFill>
                <a:schemeClr val="accent3"/>
              </a:solidFill>
              <a:latin typeface="Fira Sans Extra Condensed"/>
              <a:ea typeface="Fira Sans Extra Condensed"/>
              <a:cs typeface="Fira Sans Extra Condensed"/>
              <a:sym typeface="Fira Sans Extra Condensed"/>
            </a:endParaRPr>
          </a:p>
        </p:txBody>
      </p:sp>
      <p:sp>
        <p:nvSpPr>
          <p:cNvPr id="1705" name="Google Shape;1705;p28"/>
          <p:cNvSpPr txBox="1"/>
          <p:nvPr/>
        </p:nvSpPr>
        <p:spPr>
          <a:xfrm>
            <a:off x="5659699" y="3633625"/>
            <a:ext cx="3187200" cy="382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Reduces self destructive &amp; </a:t>
            </a:r>
            <a:endParaRPr sz="1600" b="1">
              <a:solidFill>
                <a:schemeClr val="accent5"/>
              </a:solidFill>
              <a:latin typeface="Fira Sans Extra Condensed"/>
              <a:ea typeface="Fira Sans Extra Condensed"/>
              <a:cs typeface="Fira Sans Extra Condensed"/>
              <a:sym typeface="Fira Sans Extra Condensed"/>
            </a:endParaRPr>
          </a:p>
          <a:p>
            <a:pPr marL="0" lvl="0" indent="0" algn="r" rtl="0">
              <a:lnSpc>
                <a:spcPct val="115000"/>
              </a:lnSpc>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anti-social behaviour</a:t>
            </a:r>
            <a:endParaRPr sz="1600" b="1">
              <a:solidFill>
                <a:schemeClr val="accent5"/>
              </a:solidFill>
              <a:latin typeface="Fira Sans Extra Condensed"/>
              <a:ea typeface="Fira Sans Extra Condensed"/>
              <a:cs typeface="Fira Sans Extra Condensed"/>
              <a:sym typeface="Fira Sans Extra Condensed"/>
            </a:endParaRPr>
          </a:p>
        </p:txBody>
      </p:sp>
      <p:sp>
        <p:nvSpPr>
          <p:cNvPr id="1706" name="Google Shape;1706;p28"/>
          <p:cNvSpPr txBox="1"/>
          <p:nvPr/>
        </p:nvSpPr>
        <p:spPr>
          <a:xfrm>
            <a:off x="5560543" y="4209625"/>
            <a:ext cx="3187200" cy="624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Roboto"/>
                <a:ea typeface="Roboto"/>
                <a:cs typeface="Roboto"/>
                <a:sym typeface="Roboto"/>
              </a:rPr>
              <a:t>antidote to smoking, substance abuse, suicide and depression . reduce crime, </a:t>
            </a:r>
            <a:endParaRPr sz="1200">
              <a:solidFill>
                <a:schemeClr val="dk1"/>
              </a:solidFill>
              <a:latin typeface="Roboto"/>
              <a:ea typeface="Roboto"/>
              <a:cs typeface="Roboto"/>
              <a:sym typeface="Roboto"/>
            </a:endParaRPr>
          </a:p>
          <a:p>
            <a:pPr marL="0" lvl="0" indent="0" algn="r" rtl="0">
              <a:spcBef>
                <a:spcPts val="0"/>
              </a:spcBef>
              <a:spcAft>
                <a:spcPts val="0"/>
              </a:spcAft>
              <a:buNone/>
            </a:pPr>
            <a:r>
              <a:rPr lang="en" sz="1200">
                <a:solidFill>
                  <a:schemeClr val="dk1"/>
                </a:solidFill>
                <a:latin typeface="Roboto"/>
                <a:ea typeface="Roboto"/>
                <a:cs typeface="Roboto"/>
                <a:sym typeface="Roboto"/>
              </a:rPr>
              <a:t>racism isolation, loneliness and alienation</a:t>
            </a:r>
            <a:endParaRPr sz="1200">
              <a:solidFill>
                <a:schemeClr val="dk1"/>
              </a:solidFill>
              <a:latin typeface="Roboto"/>
              <a:ea typeface="Roboto"/>
              <a:cs typeface="Roboto"/>
              <a:sym typeface="Roboto"/>
            </a:endParaRPr>
          </a:p>
          <a:p>
            <a:pPr marL="0" lvl="0" indent="0" algn="r" rtl="0">
              <a:lnSpc>
                <a:spcPct val="115000"/>
              </a:lnSpc>
              <a:spcBef>
                <a:spcPts val="0"/>
              </a:spcBef>
              <a:spcAft>
                <a:spcPts val="0"/>
              </a:spcAft>
              <a:buNone/>
            </a:pPr>
            <a:endParaRPr sz="1200">
              <a:solidFill>
                <a:schemeClr val="dk1"/>
              </a:solidFill>
              <a:highlight>
                <a:schemeClr val="lt1"/>
              </a:highlight>
              <a:latin typeface="Roboto"/>
              <a:ea typeface="Roboto"/>
              <a:cs typeface="Roboto"/>
              <a:sym typeface="Roboto"/>
            </a:endParaRPr>
          </a:p>
          <a:p>
            <a:pPr marL="0" lvl="0" indent="0" algn="r" rtl="0">
              <a:spcBef>
                <a:spcPts val="1600"/>
              </a:spcBef>
              <a:spcAft>
                <a:spcPts val="0"/>
              </a:spcAft>
              <a:buNone/>
            </a:pPr>
            <a:endParaRPr sz="1200">
              <a:solidFill>
                <a:srgbClr val="000000"/>
              </a:solidFill>
              <a:latin typeface="Roboto"/>
              <a:ea typeface="Roboto"/>
              <a:cs typeface="Roboto"/>
              <a:sym typeface="Roboto"/>
            </a:endParaRPr>
          </a:p>
        </p:txBody>
      </p:sp>
      <p:sp>
        <p:nvSpPr>
          <p:cNvPr id="1707" name="Google Shape;1707;p28"/>
          <p:cNvSpPr txBox="1"/>
          <p:nvPr/>
        </p:nvSpPr>
        <p:spPr>
          <a:xfrm>
            <a:off x="150175" y="2642775"/>
            <a:ext cx="2295900" cy="10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Roboto"/>
                <a:ea typeface="Roboto"/>
                <a:cs typeface="Roboto"/>
                <a:sym typeface="Roboto"/>
              </a:rPr>
              <a:t>. play together, stay together . safe opportunities . leaders . social skills . builds strong, self-sufficient communities . understand neighbours . pride .</a:t>
            </a:r>
            <a:endParaRPr sz="1200">
              <a:solidFill>
                <a:schemeClr val="dk1"/>
              </a:solidFill>
              <a:latin typeface="Roboto"/>
              <a:ea typeface="Roboto"/>
              <a:cs typeface="Roboto"/>
              <a:sym typeface="Roboto"/>
            </a:endParaRPr>
          </a:p>
          <a:p>
            <a:pPr marL="0" lvl="0" indent="0" algn="l" rtl="0">
              <a:spcBef>
                <a:spcPts val="0"/>
              </a:spcBef>
              <a:spcAft>
                <a:spcPts val="0"/>
              </a:spcAft>
              <a:buNone/>
            </a:pPr>
            <a:endParaRPr sz="1200">
              <a:solidFill>
                <a:srgbClr val="000000"/>
              </a:solidFill>
              <a:latin typeface="Roboto"/>
              <a:ea typeface="Roboto"/>
              <a:cs typeface="Roboto"/>
              <a:sym typeface="Roboto"/>
            </a:endParaRPr>
          </a:p>
        </p:txBody>
      </p:sp>
      <p:grpSp>
        <p:nvGrpSpPr>
          <p:cNvPr id="1708" name="Google Shape;1708;p28"/>
          <p:cNvGrpSpPr/>
          <p:nvPr/>
        </p:nvGrpSpPr>
        <p:grpSpPr>
          <a:xfrm>
            <a:off x="5550292" y="2044979"/>
            <a:ext cx="368114" cy="368114"/>
            <a:chOff x="1492675" y="2620775"/>
            <a:chExt cx="481825" cy="481825"/>
          </a:xfrm>
        </p:grpSpPr>
        <p:sp>
          <p:nvSpPr>
            <p:cNvPr id="1709" name="Google Shape;1709;p28"/>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10" name="Google Shape;1710;p28"/>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711" name="Google Shape;1711;p28"/>
          <p:cNvSpPr/>
          <p:nvPr/>
        </p:nvSpPr>
        <p:spPr>
          <a:xfrm>
            <a:off x="4783001" y="1676291"/>
            <a:ext cx="368172" cy="368114"/>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1712" name="Google Shape;1712;p28"/>
          <p:cNvGrpSpPr/>
          <p:nvPr/>
        </p:nvGrpSpPr>
        <p:grpSpPr>
          <a:xfrm>
            <a:off x="3608738" y="2925401"/>
            <a:ext cx="1926562" cy="1798646"/>
            <a:chOff x="4745438" y="5533513"/>
            <a:chExt cx="1926562" cy="1798646"/>
          </a:xfrm>
        </p:grpSpPr>
        <p:sp>
          <p:nvSpPr>
            <p:cNvPr id="1713" name="Google Shape;1713;p28"/>
            <p:cNvSpPr/>
            <p:nvPr/>
          </p:nvSpPr>
          <p:spPr>
            <a:xfrm>
              <a:off x="4745438" y="7196661"/>
              <a:ext cx="1926562" cy="135498"/>
            </a:xfrm>
            <a:custGeom>
              <a:avLst/>
              <a:gdLst/>
              <a:ahLst/>
              <a:cxnLst/>
              <a:rect l="l" t="t" r="r" b="b"/>
              <a:pathLst>
                <a:path w="53646" h="3773" extrusionOk="0">
                  <a:moveTo>
                    <a:pt x="21479" y="1"/>
                  </a:moveTo>
                  <a:lnTo>
                    <a:pt x="16450" y="106"/>
                  </a:lnTo>
                  <a:lnTo>
                    <a:pt x="11840" y="315"/>
                  </a:lnTo>
                  <a:lnTo>
                    <a:pt x="7858" y="525"/>
                  </a:lnTo>
                  <a:lnTo>
                    <a:pt x="4610" y="839"/>
                  </a:lnTo>
                  <a:lnTo>
                    <a:pt x="2201" y="1153"/>
                  </a:lnTo>
                  <a:lnTo>
                    <a:pt x="629" y="1468"/>
                  </a:lnTo>
                  <a:lnTo>
                    <a:pt x="210" y="1677"/>
                  </a:lnTo>
                  <a:lnTo>
                    <a:pt x="0" y="1887"/>
                  </a:lnTo>
                  <a:lnTo>
                    <a:pt x="210" y="2096"/>
                  </a:lnTo>
                  <a:lnTo>
                    <a:pt x="629" y="2201"/>
                  </a:lnTo>
                  <a:lnTo>
                    <a:pt x="2201" y="2620"/>
                  </a:lnTo>
                  <a:lnTo>
                    <a:pt x="4610" y="2934"/>
                  </a:lnTo>
                  <a:lnTo>
                    <a:pt x="7858" y="3249"/>
                  </a:lnTo>
                  <a:lnTo>
                    <a:pt x="11840" y="3458"/>
                  </a:lnTo>
                  <a:lnTo>
                    <a:pt x="16450" y="3563"/>
                  </a:lnTo>
                  <a:lnTo>
                    <a:pt x="21479" y="3668"/>
                  </a:lnTo>
                  <a:lnTo>
                    <a:pt x="26823" y="3773"/>
                  </a:lnTo>
                  <a:lnTo>
                    <a:pt x="32271" y="3668"/>
                  </a:lnTo>
                  <a:lnTo>
                    <a:pt x="37300" y="3563"/>
                  </a:lnTo>
                  <a:lnTo>
                    <a:pt x="41806" y="3458"/>
                  </a:lnTo>
                  <a:lnTo>
                    <a:pt x="45787" y="3249"/>
                  </a:lnTo>
                  <a:lnTo>
                    <a:pt x="49035" y="2934"/>
                  </a:lnTo>
                  <a:lnTo>
                    <a:pt x="51550" y="2620"/>
                  </a:lnTo>
                  <a:lnTo>
                    <a:pt x="53121" y="2201"/>
                  </a:lnTo>
                  <a:lnTo>
                    <a:pt x="53540" y="2096"/>
                  </a:lnTo>
                  <a:lnTo>
                    <a:pt x="53645" y="1887"/>
                  </a:lnTo>
                  <a:lnTo>
                    <a:pt x="53540" y="1677"/>
                  </a:lnTo>
                  <a:lnTo>
                    <a:pt x="53121" y="1468"/>
                  </a:lnTo>
                  <a:lnTo>
                    <a:pt x="51550" y="1153"/>
                  </a:lnTo>
                  <a:lnTo>
                    <a:pt x="49035" y="839"/>
                  </a:lnTo>
                  <a:lnTo>
                    <a:pt x="45787" y="525"/>
                  </a:lnTo>
                  <a:lnTo>
                    <a:pt x="41806" y="315"/>
                  </a:lnTo>
                  <a:lnTo>
                    <a:pt x="37300" y="106"/>
                  </a:lnTo>
                  <a:lnTo>
                    <a:pt x="32271"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8"/>
            <p:cNvSpPr/>
            <p:nvPr/>
          </p:nvSpPr>
          <p:spPr>
            <a:xfrm>
              <a:off x="6036095" y="5620065"/>
              <a:ext cx="195687" cy="252106"/>
            </a:xfrm>
            <a:custGeom>
              <a:avLst/>
              <a:gdLst/>
              <a:ahLst/>
              <a:cxnLst/>
              <a:rect l="l" t="t" r="r" b="b"/>
              <a:pathLst>
                <a:path w="5449" h="7020" extrusionOk="0">
                  <a:moveTo>
                    <a:pt x="0" y="0"/>
                  </a:moveTo>
                  <a:lnTo>
                    <a:pt x="0" y="7020"/>
                  </a:lnTo>
                  <a:lnTo>
                    <a:pt x="5448" y="7020"/>
                  </a:lnTo>
                  <a:lnTo>
                    <a:pt x="544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8"/>
            <p:cNvSpPr/>
            <p:nvPr/>
          </p:nvSpPr>
          <p:spPr>
            <a:xfrm>
              <a:off x="6005963" y="5533513"/>
              <a:ext cx="259683" cy="90320"/>
            </a:xfrm>
            <a:custGeom>
              <a:avLst/>
              <a:gdLst/>
              <a:ahLst/>
              <a:cxnLst/>
              <a:rect l="l" t="t" r="r" b="b"/>
              <a:pathLst>
                <a:path w="7231" h="2515" extrusionOk="0">
                  <a:moveTo>
                    <a:pt x="1" y="0"/>
                  </a:moveTo>
                  <a:lnTo>
                    <a:pt x="1" y="2515"/>
                  </a:lnTo>
                  <a:lnTo>
                    <a:pt x="7230" y="2515"/>
                  </a:lnTo>
                  <a:lnTo>
                    <a:pt x="72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8"/>
            <p:cNvSpPr/>
            <p:nvPr/>
          </p:nvSpPr>
          <p:spPr>
            <a:xfrm>
              <a:off x="4986237" y="5766807"/>
              <a:ext cx="1444939" cy="1497587"/>
            </a:xfrm>
            <a:custGeom>
              <a:avLst/>
              <a:gdLst/>
              <a:ahLst/>
              <a:cxnLst/>
              <a:rect l="l" t="t" r="r" b="b"/>
              <a:pathLst>
                <a:path w="40235" h="41701" extrusionOk="0">
                  <a:moveTo>
                    <a:pt x="20118" y="0"/>
                  </a:moveTo>
                  <a:lnTo>
                    <a:pt x="1" y="13831"/>
                  </a:lnTo>
                  <a:lnTo>
                    <a:pt x="1" y="41701"/>
                  </a:lnTo>
                  <a:lnTo>
                    <a:pt x="40234" y="41701"/>
                  </a:lnTo>
                  <a:lnTo>
                    <a:pt x="40234" y="13831"/>
                  </a:lnTo>
                  <a:lnTo>
                    <a:pt x="2011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8"/>
            <p:cNvSpPr/>
            <p:nvPr/>
          </p:nvSpPr>
          <p:spPr>
            <a:xfrm>
              <a:off x="4978731" y="6233393"/>
              <a:ext cx="1463722" cy="56454"/>
            </a:xfrm>
            <a:custGeom>
              <a:avLst/>
              <a:gdLst/>
              <a:ahLst/>
              <a:cxnLst/>
              <a:rect l="l" t="t" r="r" b="b"/>
              <a:pathLst>
                <a:path w="40758" h="1572" extrusionOk="0">
                  <a:moveTo>
                    <a:pt x="0" y="0"/>
                  </a:moveTo>
                  <a:lnTo>
                    <a:pt x="210" y="1572"/>
                  </a:lnTo>
                  <a:lnTo>
                    <a:pt x="40443" y="1572"/>
                  </a:lnTo>
                  <a:lnTo>
                    <a:pt x="407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8"/>
            <p:cNvSpPr/>
            <p:nvPr/>
          </p:nvSpPr>
          <p:spPr>
            <a:xfrm>
              <a:off x="4933588" y="5759265"/>
              <a:ext cx="1550271" cy="477924"/>
            </a:xfrm>
            <a:custGeom>
              <a:avLst/>
              <a:gdLst/>
              <a:ahLst/>
              <a:cxnLst/>
              <a:rect l="l" t="t" r="r" b="b"/>
              <a:pathLst>
                <a:path w="43168" h="13308" extrusionOk="0">
                  <a:moveTo>
                    <a:pt x="5344" y="1"/>
                  </a:moveTo>
                  <a:lnTo>
                    <a:pt x="0" y="13307"/>
                  </a:lnTo>
                  <a:lnTo>
                    <a:pt x="43167" y="13307"/>
                  </a:lnTo>
                  <a:lnTo>
                    <a:pt x="378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8"/>
            <p:cNvSpPr/>
            <p:nvPr/>
          </p:nvSpPr>
          <p:spPr>
            <a:xfrm>
              <a:off x="6058648" y="6545696"/>
              <a:ext cx="248371" cy="425240"/>
            </a:xfrm>
            <a:custGeom>
              <a:avLst/>
              <a:gdLst/>
              <a:ahLst/>
              <a:cxnLst/>
              <a:rect l="l" t="t" r="r" b="b"/>
              <a:pathLst>
                <a:path w="6916" h="11841" extrusionOk="0">
                  <a:moveTo>
                    <a:pt x="1" y="1"/>
                  </a:moveTo>
                  <a:lnTo>
                    <a:pt x="1" y="11840"/>
                  </a:lnTo>
                  <a:lnTo>
                    <a:pt x="6916" y="11840"/>
                  </a:lnTo>
                  <a:lnTo>
                    <a:pt x="6916"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8"/>
            <p:cNvSpPr/>
            <p:nvPr/>
          </p:nvSpPr>
          <p:spPr>
            <a:xfrm>
              <a:off x="6092515" y="6583333"/>
              <a:ext cx="180640" cy="349967"/>
            </a:xfrm>
            <a:custGeom>
              <a:avLst/>
              <a:gdLst/>
              <a:ahLst/>
              <a:cxnLst/>
              <a:rect l="l" t="t" r="r" b="b"/>
              <a:pathLst>
                <a:path w="5030" h="9745" extrusionOk="0">
                  <a:moveTo>
                    <a:pt x="1" y="0"/>
                  </a:moveTo>
                  <a:lnTo>
                    <a:pt x="1" y="9745"/>
                  </a:lnTo>
                  <a:lnTo>
                    <a:pt x="5030" y="9745"/>
                  </a:lnTo>
                  <a:lnTo>
                    <a:pt x="5030" y="0"/>
                  </a:lnTo>
                  <a:close/>
                </a:path>
              </a:pathLst>
            </a:custGeom>
            <a:solidFill>
              <a:srgbClr val="B4D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8"/>
            <p:cNvSpPr/>
            <p:nvPr/>
          </p:nvSpPr>
          <p:spPr>
            <a:xfrm>
              <a:off x="6058648" y="6741352"/>
              <a:ext cx="229589" cy="33901"/>
            </a:xfrm>
            <a:custGeom>
              <a:avLst/>
              <a:gdLst/>
              <a:ahLst/>
              <a:cxnLst/>
              <a:rect l="l" t="t" r="r" b="b"/>
              <a:pathLst>
                <a:path w="6393" h="944" extrusionOk="0">
                  <a:moveTo>
                    <a:pt x="1" y="1"/>
                  </a:moveTo>
                  <a:lnTo>
                    <a:pt x="1" y="944"/>
                  </a:lnTo>
                  <a:lnTo>
                    <a:pt x="6392" y="944"/>
                  </a:lnTo>
                  <a:lnTo>
                    <a:pt x="639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8"/>
            <p:cNvSpPr/>
            <p:nvPr/>
          </p:nvSpPr>
          <p:spPr>
            <a:xfrm>
              <a:off x="5110426" y="6545696"/>
              <a:ext cx="248371" cy="425240"/>
            </a:xfrm>
            <a:custGeom>
              <a:avLst/>
              <a:gdLst/>
              <a:ahLst/>
              <a:cxnLst/>
              <a:rect l="l" t="t" r="r" b="b"/>
              <a:pathLst>
                <a:path w="6916" h="11841" extrusionOk="0">
                  <a:moveTo>
                    <a:pt x="0" y="1"/>
                  </a:moveTo>
                  <a:lnTo>
                    <a:pt x="0" y="11840"/>
                  </a:lnTo>
                  <a:lnTo>
                    <a:pt x="6916" y="11840"/>
                  </a:lnTo>
                  <a:lnTo>
                    <a:pt x="6916"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8"/>
            <p:cNvSpPr/>
            <p:nvPr/>
          </p:nvSpPr>
          <p:spPr>
            <a:xfrm>
              <a:off x="5144292" y="6583333"/>
              <a:ext cx="180640" cy="349967"/>
            </a:xfrm>
            <a:custGeom>
              <a:avLst/>
              <a:gdLst/>
              <a:ahLst/>
              <a:cxnLst/>
              <a:rect l="l" t="t" r="r" b="b"/>
              <a:pathLst>
                <a:path w="5030" h="9745" extrusionOk="0">
                  <a:moveTo>
                    <a:pt x="0" y="0"/>
                  </a:moveTo>
                  <a:lnTo>
                    <a:pt x="0" y="9745"/>
                  </a:lnTo>
                  <a:lnTo>
                    <a:pt x="5030" y="9745"/>
                  </a:lnTo>
                  <a:lnTo>
                    <a:pt x="5030" y="0"/>
                  </a:lnTo>
                  <a:close/>
                </a:path>
              </a:pathLst>
            </a:custGeom>
            <a:solidFill>
              <a:srgbClr val="B4D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8"/>
            <p:cNvSpPr/>
            <p:nvPr/>
          </p:nvSpPr>
          <p:spPr>
            <a:xfrm>
              <a:off x="5110426" y="6741352"/>
              <a:ext cx="229553" cy="33901"/>
            </a:xfrm>
            <a:custGeom>
              <a:avLst/>
              <a:gdLst/>
              <a:ahLst/>
              <a:cxnLst/>
              <a:rect l="l" t="t" r="r" b="b"/>
              <a:pathLst>
                <a:path w="6392" h="944" extrusionOk="0">
                  <a:moveTo>
                    <a:pt x="0" y="1"/>
                  </a:moveTo>
                  <a:lnTo>
                    <a:pt x="0" y="944"/>
                  </a:lnTo>
                  <a:lnTo>
                    <a:pt x="6392" y="944"/>
                  </a:lnTo>
                  <a:lnTo>
                    <a:pt x="639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8"/>
            <p:cNvSpPr/>
            <p:nvPr/>
          </p:nvSpPr>
          <p:spPr>
            <a:xfrm>
              <a:off x="6096286" y="5691532"/>
              <a:ext cx="86585" cy="45214"/>
            </a:xfrm>
            <a:custGeom>
              <a:avLst/>
              <a:gdLst/>
              <a:ahLst/>
              <a:cxnLst/>
              <a:rect l="l" t="t" r="r" b="b"/>
              <a:pathLst>
                <a:path w="2411" h="1259" extrusionOk="0">
                  <a:moveTo>
                    <a:pt x="1" y="1"/>
                  </a:moveTo>
                  <a:lnTo>
                    <a:pt x="1" y="1258"/>
                  </a:lnTo>
                  <a:lnTo>
                    <a:pt x="2410" y="1258"/>
                  </a:lnTo>
                  <a:lnTo>
                    <a:pt x="2410"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8"/>
            <p:cNvSpPr/>
            <p:nvPr/>
          </p:nvSpPr>
          <p:spPr>
            <a:xfrm>
              <a:off x="6137694" y="5638847"/>
              <a:ext cx="86549" cy="45214"/>
            </a:xfrm>
            <a:custGeom>
              <a:avLst/>
              <a:gdLst/>
              <a:ahLst/>
              <a:cxnLst/>
              <a:rect l="l" t="t" r="r" b="b"/>
              <a:pathLst>
                <a:path w="2410" h="1259" extrusionOk="0">
                  <a:moveTo>
                    <a:pt x="0" y="1"/>
                  </a:moveTo>
                  <a:lnTo>
                    <a:pt x="0" y="1258"/>
                  </a:lnTo>
                  <a:lnTo>
                    <a:pt x="2410" y="1258"/>
                  </a:lnTo>
                  <a:lnTo>
                    <a:pt x="2410"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8"/>
            <p:cNvSpPr/>
            <p:nvPr/>
          </p:nvSpPr>
          <p:spPr>
            <a:xfrm>
              <a:off x="5783982" y="7128929"/>
              <a:ext cx="120415" cy="48949"/>
            </a:xfrm>
            <a:custGeom>
              <a:avLst/>
              <a:gdLst/>
              <a:ahLst/>
              <a:cxnLst/>
              <a:rect l="l" t="t" r="r" b="b"/>
              <a:pathLst>
                <a:path w="3353" h="1363" extrusionOk="0">
                  <a:moveTo>
                    <a:pt x="0" y="1"/>
                  </a:moveTo>
                  <a:lnTo>
                    <a:pt x="0" y="1363"/>
                  </a:lnTo>
                  <a:lnTo>
                    <a:pt x="3353" y="1363"/>
                  </a:lnTo>
                  <a:lnTo>
                    <a:pt x="3353" y="1"/>
                  </a:lnTo>
                  <a:close/>
                </a:path>
              </a:pathLst>
            </a:custGeom>
            <a:solidFill>
              <a:srgbClr val="E6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8"/>
            <p:cNvSpPr/>
            <p:nvPr/>
          </p:nvSpPr>
          <p:spPr>
            <a:xfrm>
              <a:off x="5370044" y="6402725"/>
              <a:ext cx="120451" cy="48949"/>
            </a:xfrm>
            <a:custGeom>
              <a:avLst/>
              <a:gdLst/>
              <a:ahLst/>
              <a:cxnLst/>
              <a:rect l="l" t="t" r="r" b="b"/>
              <a:pathLst>
                <a:path w="3354" h="1363" extrusionOk="0">
                  <a:moveTo>
                    <a:pt x="1" y="0"/>
                  </a:moveTo>
                  <a:lnTo>
                    <a:pt x="1" y="1362"/>
                  </a:lnTo>
                  <a:lnTo>
                    <a:pt x="3354" y="1362"/>
                  </a:lnTo>
                  <a:lnTo>
                    <a:pt x="3354"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8"/>
            <p:cNvSpPr/>
            <p:nvPr/>
          </p:nvSpPr>
          <p:spPr>
            <a:xfrm>
              <a:off x="5430271" y="6334992"/>
              <a:ext cx="120451" cy="52720"/>
            </a:xfrm>
            <a:custGeom>
              <a:avLst/>
              <a:gdLst/>
              <a:ahLst/>
              <a:cxnLst/>
              <a:rect l="l" t="t" r="r" b="b"/>
              <a:pathLst>
                <a:path w="3354" h="1468" extrusionOk="0">
                  <a:moveTo>
                    <a:pt x="0" y="0"/>
                  </a:moveTo>
                  <a:lnTo>
                    <a:pt x="0" y="1467"/>
                  </a:lnTo>
                  <a:lnTo>
                    <a:pt x="3353" y="1467"/>
                  </a:lnTo>
                  <a:lnTo>
                    <a:pt x="3353"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8"/>
            <p:cNvSpPr/>
            <p:nvPr/>
          </p:nvSpPr>
          <p:spPr>
            <a:xfrm>
              <a:off x="5987181" y="6421543"/>
              <a:ext cx="120415" cy="48949"/>
            </a:xfrm>
            <a:custGeom>
              <a:avLst/>
              <a:gdLst/>
              <a:ahLst/>
              <a:cxnLst/>
              <a:rect l="l" t="t" r="r" b="b"/>
              <a:pathLst>
                <a:path w="3353" h="1363" extrusionOk="0">
                  <a:moveTo>
                    <a:pt x="0" y="0"/>
                  </a:moveTo>
                  <a:lnTo>
                    <a:pt x="0" y="1362"/>
                  </a:lnTo>
                  <a:lnTo>
                    <a:pt x="3353" y="1362"/>
                  </a:lnTo>
                  <a:lnTo>
                    <a:pt x="3353"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8"/>
            <p:cNvSpPr/>
            <p:nvPr/>
          </p:nvSpPr>
          <p:spPr>
            <a:xfrm>
              <a:off x="6047371" y="6357546"/>
              <a:ext cx="120451" cy="48949"/>
            </a:xfrm>
            <a:custGeom>
              <a:avLst/>
              <a:gdLst/>
              <a:ahLst/>
              <a:cxnLst/>
              <a:rect l="l" t="t" r="r" b="b"/>
              <a:pathLst>
                <a:path w="3354" h="1363" extrusionOk="0">
                  <a:moveTo>
                    <a:pt x="0" y="1"/>
                  </a:moveTo>
                  <a:lnTo>
                    <a:pt x="0" y="1363"/>
                  </a:lnTo>
                  <a:lnTo>
                    <a:pt x="3353" y="1363"/>
                  </a:lnTo>
                  <a:lnTo>
                    <a:pt x="335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8"/>
            <p:cNvSpPr/>
            <p:nvPr/>
          </p:nvSpPr>
          <p:spPr>
            <a:xfrm>
              <a:off x="5975868" y="7064967"/>
              <a:ext cx="120451" cy="48949"/>
            </a:xfrm>
            <a:custGeom>
              <a:avLst/>
              <a:gdLst/>
              <a:ahLst/>
              <a:cxnLst/>
              <a:rect l="l" t="t" r="r" b="b"/>
              <a:pathLst>
                <a:path w="3354" h="1363" extrusionOk="0">
                  <a:moveTo>
                    <a:pt x="1" y="1"/>
                  </a:moveTo>
                  <a:lnTo>
                    <a:pt x="1" y="1363"/>
                  </a:lnTo>
                  <a:lnTo>
                    <a:pt x="3354" y="1363"/>
                  </a:lnTo>
                  <a:lnTo>
                    <a:pt x="335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8"/>
            <p:cNvSpPr/>
            <p:nvPr/>
          </p:nvSpPr>
          <p:spPr>
            <a:xfrm>
              <a:off x="4978731" y="7080015"/>
              <a:ext cx="67767" cy="52720"/>
            </a:xfrm>
            <a:custGeom>
              <a:avLst/>
              <a:gdLst/>
              <a:ahLst/>
              <a:cxnLst/>
              <a:rect l="l" t="t" r="r" b="b"/>
              <a:pathLst>
                <a:path w="1887" h="1468" extrusionOk="0">
                  <a:moveTo>
                    <a:pt x="0" y="1"/>
                  </a:moveTo>
                  <a:lnTo>
                    <a:pt x="0" y="1468"/>
                  </a:lnTo>
                  <a:lnTo>
                    <a:pt x="1886" y="1468"/>
                  </a:lnTo>
                  <a:lnTo>
                    <a:pt x="1886"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8"/>
            <p:cNvSpPr/>
            <p:nvPr/>
          </p:nvSpPr>
          <p:spPr>
            <a:xfrm>
              <a:off x="4978731" y="7147747"/>
              <a:ext cx="67767" cy="52720"/>
            </a:xfrm>
            <a:custGeom>
              <a:avLst/>
              <a:gdLst/>
              <a:ahLst/>
              <a:cxnLst/>
              <a:rect l="l" t="t" r="r" b="b"/>
              <a:pathLst>
                <a:path w="1887" h="1468" extrusionOk="0">
                  <a:moveTo>
                    <a:pt x="0" y="1"/>
                  </a:moveTo>
                  <a:lnTo>
                    <a:pt x="0" y="1468"/>
                  </a:lnTo>
                  <a:lnTo>
                    <a:pt x="1886" y="1468"/>
                  </a:lnTo>
                  <a:lnTo>
                    <a:pt x="1886"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8"/>
            <p:cNvSpPr/>
            <p:nvPr/>
          </p:nvSpPr>
          <p:spPr>
            <a:xfrm>
              <a:off x="4978731" y="7211709"/>
              <a:ext cx="67767" cy="52720"/>
            </a:xfrm>
            <a:custGeom>
              <a:avLst/>
              <a:gdLst/>
              <a:ahLst/>
              <a:cxnLst/>
              <a:rect l="l" t="t" r="r" b="b"/>
              <a:pathLst>
                <a:path w="1887" h="1468" extrusionOk="0">
                  <a:moveTo>
                    <a:pt x="0" y="1"/>
                  </a:moveTo>
                  <a:lnTo>
                    <a:pt x="0" y="1468"/>
                  </a:lnTo>
                  <a:lnTo>
                    <a:pt x="1886" y="1468"/>
                  </a:lnTo>
                  <a:lnTo>
                    <a:pt x="1886"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8"/>
            <p:cNvSpPr/>
            <p:nvPr/>
          </p:nvSpPr>
          <p:spPr>
            <a:xfrm>
              <a:off x="6367217" y="7080015"/>
              <a:ext cx="71538" cy="52720"/>
            </a:xfrm>
            <a:custGeom>
              <a:avLst/>
              <a:gdLst/>
              <a:ahLst/>
              <a:cxnLst/>
              <a:rect l="l" t="t" r="r" b="b"/>
              <a:pathLst>
                <a:path w="1992" h="1468" extrusionOk="0">
                  <a:moveTo>
                    <a:pt x="0" y="1"/>
                  </a:moveTo>
                  <a:lnTo>
                    <a:pt x="0" y="1468"/>
                  </a:lnTo>
                  <a:lnTo>
                    <a:pt x="1991" y="1468"/>
                  </a:lnTo>
                  <a:lnTo>
                    <a:pt x="1991"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6367217" y="7147747"/>
              <a:ext cx="71538" cy="52720"/>
            </a:xfrm>
            <a:custGeom>
              <a:avLst/>
              <a:gdLst/>
              <a:ahLst/>
              <a:cxnLst/>
              <a:rect l="l" t="t" r="r" b="b"/>
              <a:pathLst>
                <a:path w="1992" h="1468" extrusionOk="0">
                  <a:moveTo>
                    <a:pt x="0" y="1"/>
                  </a:moveTo>
                  <a:lnTo>
                    <a:pt x="0" y="1468"/>
                  </a:lnTo>
                  <a:lnTo>
                    <a:pt x="1991" y="1468"/>
                  </a:lnTo>
                  <a:lnTo>
                    <a:pt x="1991"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8"/>
            <p:cNvSpPr/>
            <p:nvPr/>
          </p:nvSpPr>
          <p:spPr>
            <a:xfrm>
              <a:off x="6367217" y="7211709"/>
              <a:ext cx="71538" cy="52720"/>
            </a:xfrm>
            <a:custGeom>
              <a:avLst/>
              <a:gdLst/>
              <a:ahLst/>
              <a:cxnLst/>
              <a:rect l="l" t="t" r="r" b="b"/>
              <a:pathLst>
                <a:path w="1992" h="1468" extrusionOk="0">
                  <a:moveTo>
                    <a:pt x="0" y="1"/>
                  </a:moveTo>
                  <a:lnTo>
                    <a:pt x="0" y="1468"/>
                  </a:lnTo>
                  <a:lnTo>
                    <a:pt x="1991" y="1468"/>
                  </a:lnTo>
                  <a:lnTo>
                    <a:pt x="1991"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8"/>
            <p:cNvSpPr/>
            <p:nvPr/>
          </p:nvSpPr>
          <p:spPr>
            <a:xfrm>
              <a:off x="5430271" y="6462915"/>
              <a:ext cx="120451" cy="52720"/>
            </a:xfrm>
            <a:custGeom>
              <a:avLst/>
              <a:gdLst/>
              <a:ahLst/>
              <a:cxnLst/>
              <a:rect l="l" t="t" r="r" b="b"/>
              <a:pathLst>
                <a:path w="3354" h="1468" extrusionOk="0">
                  <a:moveTo>
                    <a:pt x="0" y="1"/>
                  </a:moveTo>
                  <a:lnTo>
                    <a:pt x="0" y="1467"/>
                  </a:lnTo>
                  <a:lnTo>
                    <a:pt x="3353" y="1467"/>
                  </a:lnTo>
                  <a:lnTo>
                    <a:pt x="3353"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8"/>
            <p:cNvSpPr/>
            <p:nvPr/>
          </p:nvSpPr>
          <p:spPr>
            <a:xfrm>
              <a:off x="5482956" y="6545696"/>
              <a:ext cx="451564" cy="718717"/>
            </a:xfrm>
            <a:custGeom>
              <a:avLst/>
              <a:gdLst/>
              <a:ahLst/>
              <a:cxnLst/>
              <a:rect l="l" t="t" r="r" b="b"/>
              <a:pathLst>
                <a:path w="12574" h="20013" extrusionOk="0">
                  <a:moveTo>
                    <a:pt x="0" y="1"/>
                  </a:moveTo>
                  <a:lnTo>
                    <a:pt x="0" y="20013"/>
                  </a:lnTo>
                  <a:lnTo>
                    <a:pt x="12573" y="20013"/>
                  </a:lnTo>
                  <a:lnTo>
                    <a:pt x="12573" y="1"/>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5550689" y="6605922"/>
              <a:ext cx="316102" cy="255877"/>
            </a:xfrm>
            <a:custGeom>
              <a:avLst/>
              <a:gdLst/>
              <a:ahLst/>
              <a:cxnLst/>
              <a:rect l="l" t="t" r="r" b="b"/>
              <a:pathLst>
                <a:path w="8802" h="7125" extrusionOk="0">
                  <a:moveTo>
                    <a:pt x="0" y="0"/>
                  </a:moveTo>
                  <a:lnTo>
                    <a:pt x="0" y="7125"/>
                  </a:lnTo>
                  <a:lnTo>
                    <a:pt x="8801" y="7125"/>
                  </a:lnTo>
                  <a:lnTo>
                    <a:pt x="8801"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5550689" y="6985958"/>
              <a:ext cx="316102" cy="225782"/>
            </a:xfrm>
            <a:custGeom>
              <a:avLst/>
              <a:gdLst/>
              <a:ahLst/>
              <a:cxnLst/>
              <a:rect l="l" t="t" r="r" b="b"/>
              <a:pathLst>
                <a:path w="8802" h="6287" extrusionOk="0">
                  <a:moveTo>
                    <a:pt x="0" y="0"/>
                  </a:moveTo>
                  <a:lnTo>
                    <a:pt x="0" y="6287"/>
                  </a:lnTo>
                  <a:lnTo>
                    <a:pt x="8801" y="6287"/>
                  </a:lnTo>
                  <a:lnTo>
                    <a:pt x="8801"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5821584" y="6899406"/>
              <a:ext cx="56490" cy="52720"/>
            </a:xfrm>
            <a:custGeom>
              <a:avLst/>
              <a:gdLst/>
              <a:ahLst/>
              <a:cxnLst/>
              <a:rect l="l" t="t" r="r" b="b"/>
              <a:pathLst>
                <a:path w="1573" h="1468" extrusionOk="0">
                  <a:moveTo>
                    <a:pt x="525" y="1"/>
                  </a:moveTo>
                  <a:lnTo>
                    <a:pt x="210" y="210"/>
                  </a:lnTo>
                  <a:lnTo>
                    <a:pt x="106" y="420"/>
                  </a:lnTo>
                  <a:lnTo>
                    <a:pt x="1" y="734"/>
                  </a:lnTo>
                  <a:lnTo>
                    <a:pt x="106" y="1048"/>
                  </a:lnTo>
                  <a:lnTo>
                    <a:pt x="210" y="1258"/>
                  </a:lnTo>
                  <a:lnTo>
                    <a:pt x="525" y="1467"/>
                  </a:lnTo>
                  <a:lnTo>
                    <a:pt x="1153" y="1467"/>
                  </a:lnTo>
                  <a:lnTo>
                    <a:pt x="1363" y="1258"/>
                  </a:lnTo>
                  <a:lnTo>
                    <a:pt x="1468" y="1048"/>
                  </a:lnTo>
                  <a:lnTo>
                    <a:pt x="1573" y="734"/>
                  </a:lnTo>
                  <a:lnTo>
                    <a:pt x="1468" y="420"/>
                  </a:lnTo>
                  <a:lnTo>
                    <a:pt x="1363" y="210"/>
                  </a:lnTo>
                  <a:lnTo>
                    <a:pt x="115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5482956" y="6545696"/>
              <a:ext cx="455299" cy="718717"/>
            </a:xfrm>
            <a:custGeom>
              <a:avLst/>
              <a:gdLst/>
              <a:ahLst/>
              <a:cxnLst/>
              <a:rect l="l" t="t" r="r" b="b"/>
              <a:pathLst>
                <a:path w="12678" h="20013" extrusionOk="0">
                  <a:moveTo>
                    <a:pt x="0" y="1"/>
                  </a:moveTo>
                  <a:lnTo>
                    <a:pt x="0" y="1048"/>
                  </a:lnTo>
                  <a:lnTo>
                    <a:pt x="0" y="20013"/>
                  </a:lnTo>
                  <a:lnTo>
                    <a:pt x="1153" y="20013"/>
                  </a:lnTo>
                  <a:lnTo>
                    <a:pt x="1153" y="1048"/>
                  </a:lnTo>
                  <a:lnTo>
                    <a:pt x="11525" y="1048"/>
                  </a:lnTo>
                  <a:lnTo>
                    <a:pt x="11525" y="20013"/>
                  </a:lnTo>
                  <a:lnTo>
                    <a:pt x="12573" y="20013"/>
                  </a:lnTo>
                  <a:lnTo>
                    <a:pt x="12573" y="1048"/>
                  </a:lnTo>
                  <a:lnTo>
                    <a:pt x="12678" y="1048"/>
                  </a:lnTo>
                  <a:lnTo>
                    <a:pt x="12678"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5520557" y="5781854"/>
              <a:ext cx="380098" cy="398880"/>
            </a:xfrm>
            <a:custGeom>
              <a:avLst/>
              <a:gdLst/>
              <a:ahLst/>
              <a:cxnLst/>
              <a:rect l="l" t="t" r="r" b="b"/>
              <a:pathLst>
                <a:path w="10584" h="11107" extrusionOk="0">
                  <a:moveTo>
                    <a:pt x="5240" y="0"/>
                  </a:moveTo>
                  <a:lnTo>
                    <a:pt x="1" y="4506"/>
                  </a:lnTo>
                  <a:lnTo>
                    <a:pt x="1" y="11107"/>
                  </a:lnTo>
                  <a:lnTo>
                    <a:pt x="10583" y="11107"/>
                  </a:lnTo>
                  <a:lnTo>
                    <a:pt x="10583" y="4506"/>
                  </a:lnTo>
                  <a:lnTo>
                    <a:pt x="524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5588290" y="5898501"/>
              <a:ext cx="240865" cy="240829"/>
            </a:xfrm>
            <a:custGeom>
              <a:avLst/>
              <a:gdLst/>
              <a:ahLst/>
              <a:cxnLst/>
              <a:rect l="l" t="t" r="r" b="b"/>
              <a:pathLst>
                <a:path w="6707" h="6706" extrusionOk="0">
                  <a:moveTo>
                    <a:pt x="3354" y="0"/>
                  </a:moveTo>
                  <a:lnTo>
                    <a:pt x="2725" y="105"/>
                  </a:lnTo>
                  <a:lnTo>
                    <a:pt x="2096" y="315"/>
                  </a:lnTo>
                  <a:lnTo>
                    <a:pt x="1468" y="524"/>
                  </a:lnTo>
                  <a:lnTo>
                    <a:pt x="1049" y="943"/>
                  </a:lnTo>
                  <a:lnTo>
                    <a:pt x="630" y="1467"/>
                  </a:lnTo>
                  <a:lnTo>
                    <a:pt x="315" y="2096"/>
                  </a:lnTo>
                  <a:lnTo>
                    <a:pt x="106" y="2725"/>
                  </a:lnTo>
                  <a:lnTo>
                    <a:pt x="1" y="3353"/>
                  </a:lnTo>
                  <a:lnTo>
                    <a:pt x="106" y="4087"/>
                  </a:lnTo>
                  <a:lnTo>
                    <a:pt x="315" y="4715"/>
                  </a:lnTo>
                  <a:lnTo>
                    <a:pt x="630" y="5239"/>
                  </a:lnTo>
                  <a:lnTo>
                    <a:pt x="1049" y="5763"/>
                  </a:lnTo>
                  <a:lnTo>
                    <a:pt x="1468" y="6182"/>
                  </a:lnTo>
                  <a:lnTo>
                    <a:pt x="2096" y="6496"/>
                  </a:lnTo>
                  <a:lnTo>
                    <a:pt x="2725" y="6601"/>
                  </a:lnTo>
                  <a:lnTo>
                    <a:pt x="3354" y="6706"/>
                  </a:lnTo>
                  <a:lnTo>
                    <a:pt x="4087" y="6601"/>
                  </a:lnTo>
                  <a:lnTo>
                    <a:pt x="4716" y="6496"/>
                  </a:lnTo>
                  <a:lnTo>
                    <a:pt x="5240" y="6182"/>
                  </a:lnTo>
                  <a:lnTo>
                    <a:pt x="5764" y="5763"/>
                  </a:lnTo>
                  <a:lnTo>
                    <a:pt x="6183" y="5239"/>
                  </a:lnTo>
                  <a:lnTo>
                    <a:pt x="6497" y="4715"/>
                  </a:lnTo>
                  <a:lnTo>
                    <a:pt x="6706" y="4087"/>
                  </a:lnTo>
                  <a:lnTo>
                    <a:pt x="6706" y="3353"/>
                  </a:lnTo>
                  <a:lnTo>
                    <a:pt x="6706" y="2725"/>
                  </a:lnTo>
                  <a:lnTo>
                    <a:pt x="6497" y="2096"/>
                  </a:lnTo>
                  <a:lnTo>
                    <a:pt x="6183" y="1467"/>
                  </a:lnTo>
                  <a:lnTo>
                    <a:pt x="5764" y="943"/>
                  </a:lnTo>
                  <a:lnTo>
                    <a:pt x="5240" y="524"/>
                  </a:lnTo>
                  <a:lnTo>
                    <a:pt x="4716" y="315"/>
                  </a:lnTo>
                  <a:lnTo>
                    <a:pt x="4087" y="105"/>
                  </a:lnTo>
                  <a:lnTo>
                    <a:pt x="3354" y="0"/>
                  </a:lnTo>
                  <a:close/>
                </a:path>
              </a:pathLst>
            </a:custGeom>
            <a:solidFill>
              <a:srgbClr val="B4D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5561966" y="5868406"/>
              <a:ext cx="297284" cy="301054"/>
            </a:xfrm>
            <a:custGeom>
              <a:avLst/>
              <a:gdLst/>
              <a:ahLst/>
              <a:cxnLst/>
              <a:rect l="l" t="t" r="r" b="b"/>
              <a:pathLst>
                <a:path w="8278" h="8383" extrusionOk="0">
                  <a:moveTo>
                    <a:pt x="3563" y="1257"/>
                  </a:moveTo>
                  <a:lnTo>
                    <a:pt x="3563" y="3667"/>
                  </a:lnTo>
                  <a:lnTo>
                    <a:pt x="1153" y="3667"/>
                  </a:lnTo>
                  <a:lnTo>
                    <a:pt x="1258" y="3248"/>
                  </a:lnTo>
                  <a:lnTo>
                    <a:pt x="1467" y="2829"/>
                  </a:lnTo>
                  <a:lnTo>
                    <a:pt x="1677" y="2410"/>
                  </a:lnTo>
                  <a:lnTo>
                    <a:pt x="1991" y="2096"/>
                  </a:lnTo>
                  <a:lnTo>
                    <a:pt x="2306" y="1781"/>
                  </a:lnTo>
                  <a:lnTo>
                    <a:pt x="2725" y="1572"/>
                  </a:lnTo>
                  <a:lnTo>
                    <a:pt x="3144" y="1362"/>
                  </a:lnTo>
                  <a:lnTo>
                    <a:pt x="3563" y="1257"/>
                  </a:lnTo>
                  <a:close/>
                  <a:moveTo>
                    <a:pt x="4611" y="1257"/>
                  </a:moveTo>
                  <a:lnTo>
                    <a:pt x="5030" y="1362"/>
                  </a:lnTo>
                  <a:lnTo>
                    <a:pt x="5449" y="1572"/>
                  </a:lnTo>
                  <a:lnTo>
                    <a:pt x="5868" y="1781"/>
                  </a:lnTo>
                  <a:lnTo>
                    <a:pt x="6182" y="2096"/>
                  </a:lnTo>
                  <a:lnTo>
                    <a:pt x="6497" y="2410"/>
                  </a:lnTo>
                  <a:lnTo>
                    <a:pt x="6706" y="2829"/>
                  </a:lnTo>
                  <a:lnTo>
                    <a:pt x="6916" y="3248"/>
                  </a:lnTo>
                  <a:lnTo>
                    <a:pt x="7020" y="3667"/>
                  </a:lnTo>
                  <a:lnTo>
                    <a:pt x="4611" y="3667"/>
                  </a:lnTo>
                  <a:lnTo>
                    <a:pt x="4611" y="1257"/>
                  </a:lnTo>
                  <a:close/>
                  <a:moveTo>
                    <a:pt x="3563" y="4715"/>
                  </a:moveTo>
                  <a:lnTo>
                    <a:pt x="3563" y="7125"/>
                  </a:lnTo>
                  <a:lnTo>
                    <a:pt x="3144" y="7020"/>
                  </a:lnTo>
                  <a:lnTo>
                    <a:pt x="2725" y="6811"/>
                  </a:lnTo>
                  <a:lnTo>
                    <a:pt x="2306" y="6601"/>
                  </a:lnTo>
                  <a:lnTo>
                    <a:pt x="1991" y="6287"/>
                  </a:lnTo>
                  <a:lnTo>
                    <a:pt x="1677" y="5972"/>
                  </a:lnTo>
                  <a:lnTo>
                    <a:pt x="1467" y="5553"/>
                  </a:lnTo>
                  <a:lnTo>
                    <a:pt x="1258" y="5134"/>
                  </a:lnTo>
                  <a:lnTo>
                    <a:pt x="1153" y="4715"/>
                  </a:lnTo>
                  <a:close/>
                  <a:moveTo>
                    <a:pt x="7020" y="4715"/>
                  </a:moveTo>
                  <a:lnTo>
                    <a:pt x="6916" y="5134"/>
                  </a:lnTo>
                  <a:lnTo>
                    <a:pt x="6706" y="5553"/>
                  </a:lnTo>
                  <a:lnTo>
                    <a:pt x="6497" y="5972"/>
                  </a:lnTo>
                  <a:lnTo>
                    <a:pt x="6182" y="6287"/>
                  </a:lnTo>
                  <a:lnTo>
                    <a:pt x="5868" y="6601"/>
                  </a:lnTo>
                  <a:lnTo>
                    <a:pt x="5449" y="6811"/>
                  </a:lnTo>
                  <a:lnTo>
                    <a:pt x="5030" y="7020"/>
                  </a:lnTo>
                  <a:lnTo>
                    <a:pt x="4611" y="7125"/>
                  </a:lnTo>
                  <a:lnTo>
                    <a:pt x="4611" y="4715"/>
                  </a:lnTo>
                  <a:close/>
                  <a:moveTo>
                    <a:pt x="4087" y="0"/>
                  </a:moveTo>
                  <a:lnTo>
                    <a:pt x="3248" y="105"/>
                  </a:lnTo>
                  <a:lnTo>
                    <a:pt x="2515" y="419"/>
                  </a:lnTo>
                  <a:lnTo>
                    <a:pt x="1782" y="734"/>
                  </a:lnTo>
                  <a:lnTo>
                    <a:pt x="1153" y="1257"/>
                  </a:lnTo>
                  <a:lnTo>
                    <a:pt x="629" y="1886"/>
                  </a:lnTo>
                  <a:lnTo>
                    <a:pt x="315" y="2620"/>
                  </a:lnTo>
                  <a:lnTo>
                    <a:pt x="0" y="3353"/>
                  </a:lnTo>
                  <a:lnTo>
                    <a:pt x="0" y="4191"/>
                  </a:lnTo>
                  <a:lnTo>
                    <a:pt x="0" y="5029"/>
                  </a:lnTo>
                  <a:lnTo>
                    <a:pt x="315" y="5763"/>
                  </a:lnTo>
                  <a:lnTo>
                    <a:pt x="629" y="6496"/>
                  </a:lnTo>
                  <a:lnTo>
                    <a:pt x="1153" y="7125"/>
                  </a:lnTo>
                  <a:lnTo>
                    <a:pt x="1782" y="7649"/>
                  </a:lnTo>
                  <a:lnTo>
                    <a:pt x="2515" y="8068"/>
                  </a:lnTo>
                  <a:lnTo>
                    <a:pt x="3248" y="8277"/>
                  </a:lnTo>
                  <a:lnTo>
                    <a:pt x="4087" y="8382"/>
                  </a:lnTo>
                  <a:lnTo>
                    <a:pt x="4925" y="8277"/>
                  </a:lnTo>
                  <a:lnTo>
                    <a:pt x="5763" y="8068"/>
                  </a:lnTo>
                  <a:lnTo>
                    <a:pt x="6392" y="7649"/>
                  </a:lnTo>
                  <a:lnTo>
                    <a:pt x="7020" y="7125"/>
                  </a:lnTo>
                  <a:lnTo>
                    <a:pt x="7544" y="6496"/>
                  </a:lnTo>
                  <a:lnTo>
                    <a:pt x="7963" y="5763"/>
                  </a:lnTo>
                  <a:lnTo>
                    <a:pt x="8173" y="5029"/>
                  </a:lnTo>
                  <a:lnTo>
                    <a:pt x="8278" y="4191"/>
                  </a:lnTo>
                  <a:lnTo>
                    <a:pt x="8173" y="3353"/>
                  </a:lnTo>
                  <a:lnTo>
                    <a:pt x="7963" y="2620"/>
                  </a:lnTo>
                  <a:lnTo>
                    <a:pt x="7544" y="1886"/>
                  </a:lnTo>
                  <a:lnTo>
                    <a:pt x="7020" y="1257"/>
                  </a:lnTo>
                  <a:lnTo>
                    <a:pt x="6392" y="734"/>
                  </a:lnTo>
                  <a:lnTo>
                    <a:pt x="5763" y="419"/>
                  </a:lnTo>
                  <a:lnTo>
                    <a:pt x="4925" y="105"/>
                  </a:lnTo>
                  <a:lnTo>
                    <a:pt x="408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5445319" y="5714122"/>
              <a:ext cx="530571" cy="229553"/>
            </a:xfrm>
            <a:custGeom>
              <a:avLst/>
              <a:gdLst/>
              <a:ahLst/>
              <a:cxnLst/>
              <a:rect l="l" t="t" r="r" b="b"/>
              <a:pathLst>
                <a:path w="14774" h="6392" extrusionOk="0">
                  <a:moveTo>
                    <a:pt x="7335" y="0"/>
                  </a:moveTo>
                  <a:lnTo>
                    <a:pt x="0" y="6392"/>
                  </a:lnTo>
                  <a:lnTo>
                    <a:pt x="2096" y="6392"/>
                  </a:lnTo>
                  <a:lnTo>
                    <a:pt x="7335" y="1886"/>
                  </a:lnTo>
                  <a:lnTo>
                    <a:pt x="12678" y="6392"/>
                  </a:lnTo>
                  <a:lnTo>
                    <a:pt x="14774" y="6392"/>
                  </a:lnTo>
                  <a:lnTo>
                    <a:pt x="73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4929817" y="6982187"/>
              <a:ext cx="519295" cy="146774"/>
            </a:xfrm>
            <a:custGeom>
              <a:avLst/>
              <a:gdLst/>
              <a:ahLst/>
              <a:cxnLst/>
              <a:rect l="l" t="t" r="r" b="b"/>
              <a:pathLst>
                <a:path w="14460" h="4087" extrusionOk="0">
                  <a:moveTo>
                    <a:pt x="6496" y="1"/>
                  </a:moveTo>
                  <a:lnTo>
                    <a:pt x="5972" y="210"/>
                  </a:lnTo>
                  <a:lnTo>
                    <a:pt x="5553" y="420"/>
                  </a:lnTo>
                  <a:lnTo>
                    <a:pt x="5134" y="629"/>
                  </a:lnTo>
                  <a:lnTo>
                    <a:pt x="4715" y="524"/>
                  </a:lnTo>
                  <a:lnTo>
                    <a:pt x="4401" y="629"/>
                  </a:lnTo>
                  <a:lnTo>
                    <a:pt x="4191" y="734"/>
                  </a:lnTo>
                  <a:lnTo>
                    <a:pt x="4086" y="944"/>
                  </a:lnTo>
                  <a:lnTo>
                    <a:pt x="3877" y="1153"/>
                  </a:lnTo>
                  <a:lnTo>
                    <a:pt x="3248" y="1048"/>
                  </a:lnTo>
                  <a:lnTo>
                    <a:pt x="2620" y="1153"/>
                  </a:lnTo>
                  <a:lnTo>
                    <a:pt x="2096" y="1363"/>
                  </a:lnTo>
                  <a:lnTo>
                    <a:pt x="1781" y="1887"/>
                  </a:lnTo>
                  <a:lnTo>
                    <a:pt x="1467" y="2410"/>
                  </a:lnTo>
                  <a:lnTo>
                    <a:pt x="1258" y="2410"/>
                  </a:lnTo>
                  <a:lnTo>
                    <a:pt x="734" y="2515"/>
                  </a:lnTo>
                  <a:lnTo>
                    <a:pt x="315" y="2725"/>
                  </a:lnTo>
                  <a:lnTo>
                    <a:pt x="105" y="3144"/>
                  </a:lnTo>
                  <a:lnTo>
                    <a:pt x="0" y="3668"/>
                  </a:lnTo>
                  <a:lnTo>
                    <a:pt x="105" y="4087"/>
                  </a:lnTo>
                  <a:lnTo>
                    <a:pt x="14250" y="4087"/>
                  </a:lnTo>
                  <a:lnTo>
                    <a:pt x="14459" y="3668"/>
                  </a:lnTo>
                  <a:lnTo>
                    <a:pt x="14459" y="3144"/>
                  </a:lnTo>
                  <a:lnTo>
                    <a:pt x="14459" y="2725"/>
                  </a:lnTo>
                  <a:lnTo>
                    <a:pt x="14354" y="2410"/>
                  </a:lnTo>
                  <a:lnTo>
                    <a:pt x="14145" y="2096"/>
                  </a:lnTo>
                  <a:lnTo>
                    <a:pt x="13935" y="1782"/>
                  </a:lnTo>
                  <a:lnTo>
                    <a:pt x="13726" y="1572"/>
                  </a:lnTo>
                  <a:lnTo>
                    <a:pt x="13411" y="1363"/>
                  </a:lnTo>
                  <a:lnTo>
                    <a:pt x="12992" y="1258"/>
                  </a:lnTo>
                  <a:lnTo>
                    <a:pt x="12678" y="1258"/>
                  </a:lnTo>
                  <a:lnTo>
                    <a:pt x="12678" y="1153"/>
                  </a:lnTo>
                  <a:lnTo>
                    <a:pt x="12573" y="944"/>
                  </a:lnTo>
                  <a:lnTo>
                    <a:pt x="12468" y="629"/>
                  </a:lnTo>
                  <a:lnTo>
                    <a:pt x="12154" y="524"/>
                  </a:lnTo>
                  <a:lnTo>
                    <a:pt x="11945" y="420"/>
                  </a:lnTo>
                  <a:lnTo>
                    <a:pt x="11526" y="524"/>
                  </a:lnTo>
                  <a:lnTo>
                    <a:pt x="11211" y="839"/>
                  </a:lnTo>
                  <a:lnTo>
                    <a:pt x="10897" y="629"/>
                  </a:lnTo>
                  <a:lnTo>
                    <a:pt x="10478" y="524"/>
                  </a:lnTo>
                  <a:lnTo>
                    <a:pt x="10163" y="629"/>
                  </a:lnTo>
                  <a:lnTo>
                    <a:pt x="10059" y="420"/>
                  </a:lnTo>
                  <a:lnTo>
                    <a:pt x="9849" y="210"/>
                  </a:lnTo>
                  <a:lnTo>
                    <a:pt x="9640" y="105"/>
                  </a:lnTo>
                  <a:lnTo>
                    <a:pt x="9325" y="105"/>
                  </a:lnTo>
                  <a:lnTo>
                    <a:pt x="8906" y="210"/>
                  </a:lnTo>
                  <a:lnTo>
                    <a:pt x="8592" y="524"/>
                  </a:lnTo>
                  <a:lnTo>
                    <a:pt x="8277" y="315"/>
                  </a:lnTo>
                  <a:lnTo>
                    <a:pt x="7858" y="105"/>
                  </a:lnTo>
                  <a:lnTo>
                    <a:pt x="74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4922275" y="7121423"/>
              <a:ext cx="530571" cy="41407"/>
            </a:xfrm>
            <a:custGeom>
              <a:avLst/>
              <a:gdLst/>
              <a:ahLst/>
              <a:cxnLst/>
              <a:rect l="l" t="t" r="r" b="b"/>
              <a:pathLst>
                <a:path w="14774" h="1153" extrusionOk="0">
                  <a:moveTo>
                    <a:pt x="1" y="0"/>
                  </a:moveTo>
                  <a:lnTo>
                    <a:pt x="1" y="1153"/>
                  </a:lnTo>
                  <a:lnTo>
                    <a:pt x="14774" y="1153"/>
                  </a:lnTo>
                  <a:lnTo>
                    <a:pt x="14774"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4937323" y="7162795"/>
              <a:ext cx="500477" cy="116680"/>
            </a:xfrm>
            <a:custGeom>
              <a:avLst/>
              <a:gdLst/>
              <a:ahLst/>
              <a:cxnLst/>
              <a:rect l="l" t="t" r="r" b="b"/>
              <a:pathLst>
                <a:path w="13936" h="3249" extrusionOk="0">
                  <a:moveTo>
                    <a:pt x="1" y="1"/>
                  </a:moveTo>
                  <a:lnTo>
                    <a:pt x="944" y="3249"/>
                  </a:lnTo>
                  <a:lnTo>
                    <a:pt x="13098" y="3249"/>
                  </a:lnTo>
                  <a:lnTo>
                    <a:pt x="13936" y="1"/>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5972097" y="6974681"/>
              <a:ext cx="519295" cy="154280"/>
            </a:xfrm>
            <a:custGeom>
              <a:avLst/>
              <a:gdLst/>
              <a:ahLst/>
              <a:cxnLst/>
              <a:rect l="l" t="t" r="r" b="b"/>
              <a:pathLst>
                <a:path w="14460" h="4296" extrusionOk="0">
                  <a:moveTo>
                    <a:pt x="9535" y="0"/>
                  </a:moveTo>
                  <a:lnTo>
                    <a:pt x="9221" y="105"/>
                  </a:lnTo>
                  <a:lnTo>
                    <a:pt x="9012" y="314"/>
                  </a:lnTo>
                  <a:lnTo>
                    <a:pt x="8802" y="524"/>
                  </a:lnTo>
                  <a:lnTo>
                    <a:pt x="8173" y="314"/>
                  </a:lnTo>
                  <a:lnTo>
                    <a:pt x="7545" y="210"/>
                  </a:lnTo>
                  <a:lnTo>
                    <a:pt x="7021" y="210"/>
                  </a:lnTo>
                  <a:lnTo>
                    <a:pt x="6602" y="314"/>
                  </a:lnTo>
                  <a:lnTo>
                    <a:pt x="6183" y="524"/>
                  </a:lnTo>
                  <a:lnTo>
                    <a:pt x="5868" y="733"/>
                  </a:lnTo>
                  <a:lnTo>
                    <a:pt x="5554" y="419"/>
                  </a:lnTo>
                  <a:lnTo>
                    <a:pt x="5135" y="314"/>
                  </a:lnTo>
                  <a:lnTo>
                    <a:pt x="4821" y="314"/>
                  </a:lnTo>
                  <a:lnTo>
                    <a:pt x="4611" y="419"/>
                  </a:lnTo>
                  <a:lnTo>
                    <a:pt x="4506" y="629"/>
                  </a:lnTo>
                  <a:lnTo>
                    <a:pt x="4297" y="838"/>
                  </a:lnTo>
                  <a:lnTo>
                    <a:pt x="3982" y="733"/>
                  </a:lnTo>
                  <a:lnTo>
                    <a:pt x="3563" y="838"/>
                  </a:lnTo>
                  <a:lnTo>
                    <a:pt x="3249" y="1048"/>
                  </a:lnTo>
                  <a:lnTo>
                    <a:pt x="2935" y="733"/>
                  </a:lnTo>
                  <a:lnTo>
                    <a:pt x="2620" y="629"/>
                  </a:lnTo>
                  <a:lnTo>
                    <a:pt x="2306" y="733"/>
                  </a:lnTo>
                  <a:lnTo>
                    <a:pt x="2096" y="838"/>
                  </a:lnTo>
                  <a:lnTo>
                    <a:pt x="1887" y="1153"/>
                  </a:lnTo>
                  <a:lnTo>
                    <a:pt x="1887" y="1362"/>
                  </a:lnTo>
                  <a:lnTo>
                    <a:pt x="1887" y="1467"/>
                  </a:lnTo>
                  <a:lnTo>
                    <a:pt x="1468" y="1467"/>
                  </a:lnTo>
                  <a:lnTo>
                    <a:pt x="1153" y="1572"/>
                  </a:lnTo>
                  <a:lnTo>
                    <a:pt x="839" y="1781"/>
                  </a:lnTo>
                  <a:lnTo>
                    <a:pt x="525" y="1991"/>
                  </a:lnTo>
                  <a:lnTo>
                    <a:pt x="315" y="2305"/>
                  </a:lnTo>
                  <a:lnTo>
                    <a:pt x="106" y="2619"/>
                  </a:lnTo>
                  <a:lnTo>
                    <a:pt x="1" y="2934"/>
                  </a:lnTo>
                  <a:lnTo>
                    <a:pt x="1" y="3353"/>
                  </a:lnTo>
                  <a:lnTo>
                    <a:pt x="106" y="3877"/>
                  </a:lnTo>
                  <a:lnTo>
                    <a:pt x="210" y="4296"/>
                  </a:lnTo>
                  <a:lnTo>
                    <a:pt x="14460" y="4296"/>
                  </a:lnTo>
                  <a:lnTo>
                    <a:pt x="14460" y="3877"/>
                  </a:lnTo>
                  <a:lnTo>
                    <a:pt x="14460" y="3562"/>
                  </a:lnTo>
                  <a:lnTo>
                    <a:pt x="14355" y="3248"/>
                  </a:lnTo>
                  <a:lnTo>
                    <a:pt x="14146" y="2934"/>
                  </a:lnTo>
                  <a:lnTo>
                    <a:pt x="13936" y="2829"/>
                  </a:lnTo>
                  <a:lnTo>
                    <a:pt x="13936" y="2305"/>
                  </a:lnTo>
                  <a:lnTo>
                    <a:pt x="13726" y="1781"/>
                  </a:lnTo>
                  <a:lnTo>
                    <a:pt x="13622" y="1572"/>
                  </a:lnTo>
                  <a:lnTo>
                    <a:pt x="13412" y="1362"/>
                  </a:lnTo>
                  <a:lnTo>
                    <a:pt x="13203" y="1257"/>
                  </a:lnTo>
                  <a:lnTo>
                    <a:pt x="12888" y="1153"/>
                  </a:lnTo>
                  <a:lnTo>
                    <a:pt x="12679" y="838"/>
                  </a:lnTo>
                  <a:lnTo>
                    <a:pt x="12469" y="524"/>
                  </a:lnTo>
                  <a:lnTo>
                    <a:pt x="12155" y="314"/>
                  </a:lnTo>
                  <a:lnTo>
                    <a:pt x="11317" y="314"/>
                  </a:lnTo>
                  <a:lnTo>
                    <a:pt x="10898" y="524"/>
                  </a:lnTo>
                  <a:lnTo>
                    <a:pt x="10793" y="314"/>
                  </a:lnTo>
                  <a:lnTo>
                    <a:pt x="10583" y="105"/>
                  </a:lnTo>
                  <a:lnTo>
                    <a:pt x="10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5964591" y="7121423"/>
              <a:ext cx="534342" cy="41407"/>
            </a:xfrm>
            <a:custGeom>
              <a:avLst/>
              <a:gdLst/>
              <a:ahLst/>
              <a:cxnLst/>
              <a:rect l="l" t="t" r="r" b="b"/>
              <a:pathLst>
                <a:path w="14879" h="1153" extrusionOk="0">
                  <a:moveTo>
                    <a:pt x="0" y="0"/>
                  </a:moveTo>
                  <a:lnTo>
                    <a:pt x="0" y="1153"/>
                  </a:lnTo>
                  <a:lnTo>
                    <a:pt x="14878" y="1153"/>
                  </a:lnTo>
                  <a:lnTo>
                    <a:pt x="14878"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5979639" y="7162795"/>
              <a:ext cx="500477" cy="116680"/>
            </a:xfrm>
            <a:custGeom>
              <a:avLst/>
              <a:gdLst/>
              <a:ahLst/>
              <a:cxnLst/>
              <a:rect l="l" t="t" r="r" b="b"/>
              <a:pathLst>
                <a:path w="13936" h="3249" extrusionOk="0">
                  <a:moveTo>
                    <a:pt x="0" y="1"/>
                  </a:moveTo>
                  <a:lnTo>
                    <a:pt x="943" y="3249"/>
                  </a:lnTo>
                  <a:lnTo>
                    <a:pt x="13097" y="3249"/>
                  </a:lnTo>
                  <a:lnTo>
                    <a:pt x="13936" y="1"/>
                  </a:lnTo>
                  <a:close/>
                </a:path>
              </a:pathLst>
            </a:custGeom>
            <a:solidFill>
              <a:srgbClr val="C69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28"/>
          <p:cNvGrpSpPr/>
          <p:nvPr/>
        </p:nvGrpSpPr>
        <p:grpSpPr>
          <a:xfrm>
            <a:off x="5952357" y="2875174"/>
            <a:ext cx="310602" cy="352803"/>
            <a:chOff x="-28069875" y="3175300"/>
            <a:chExt cx="260725" cy="296150"/>
          </a:xfrm>
        </p:grpSpPr>
        <p:sp>
          <p:nvSpPr>
            <p:cNvPr id="1756" name="Google Shape;1756;p28"/>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 name="Google Shape;1765;p28"/>
          <p:cNvGrpSpPr/>
          <p:nvPr/>
        </p:nvGrpSpPr>
        <p:grpSpPr>
          <a:xfrm>
            <a:off x="2806150" y="2866599"/>
            <a:ext cx="371785" cy="369974"/>
            <a:chOff x="-38172725" y="3588000"/>
            <a:chExt cx="318200" cy="316650"/>
          </a:xfrm>
        </p:grpSpPr>
        <p:sp>
          <p:nvSpPr>
            <p:cNvPr id="1766" name="Google Shape;1766;p28"/>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8"/>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28"/>
          <p:cNvSpPr/>
          <p:nvPr/>
        </p:nvSpPr>
        <p:spPr>
          <a:xfrm>
            <a:off x="3194010" y="2145429"/>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28"/>
          <p:cNvGrpSpPr/>
          <p:nvPr/>
        </p:nvGrpSpPr>
        <p:grpSpPr>
          <a:xfrm>
            <a:off x="3996806" y="1683008"/>
            <a:ext cx="356196" cy="354670"/>
            <a:chOff x="-13946200" y="3647075"/>
            <a:chExt cx="353650" cy="352100"/>
          </a:xfrm>
        </p:grpSpPr>
        <p:sp>
          <p:nvSpPr>
            <p:cNvPr id="1776" name="Google Shape;1776;p28"/>
            <p:cNvSpPr/>
            <p:nvPr/>
          </p:nvSpPr>
          <p:spPr>
            <a:xfrm>
              <a:off x="-13717000" y="3647075"/>
              <a:ext cx="124450" cy="144150"/>
            </a:xfrm>
            <a:custGeom>
              <a:avLst/>
              <a:gdLst/>
              <a:ahLst/>
              <a:cxnLst/>
              <a:rect l="l" t="t" r="r" b="b"/>
              <a:pathLst>
                <a:path w="4978" h="5766" extrusionOk="0">
                  <a:moveTo>
                    <a:pt x="0" y="1"/>
                  </a:moveTo>
                  <a:lnTo>
                    <a:pt x="0" y="2868"/>
                  </a:lnTo>
                  <a:cubicBezTo>
                    <a:pt x="0" y="4317"/>
                    <a:pt x="1103" y="5514"/>
                    <a:pt x="2489" y="5703"/>
                  </a:cubicBezTo>
                  <a:cubicBezTo>
                    <a:pt x="1985" y="5167"/>
                    <a:pt x="1670" y="4474"/>
                    <a:pt x="1670" y="3687"/>
                  </a:cubicBezTo>
                  <a:lnTo>
                    <a:pt x="1670" y="2017"/>
                  </a:lnTo>
                  <a:cubicBezTo>
                    <a:pt x="1670" y="1796"/>
                    <a:pt x="1859" y="1607"/>
                    <a:pt x="2079" y="1607"/>
                  </a:cubicBezTo>
                  <a:cubicBezTo>
                    <a:pt x="2268" y="1607"/>
                    <a:pt x="2489" y="1796"/>
                    <a:pt x="2489" y="2017"/>
                  </a:cubicBezTo>
                  <a:lnTo>
                    <a:pt x="2489" y="3687"/>
                  </a:lnTo>
                  <a:cubicBezTo>
                    <a:pt x="2489" y="4821"/>
                    <a:pt x="3434" y="5766"/>
                    <a:pt x="4568" y="5766"/>
                  </a:cubicBezTo>
                  <a:lnTo>
                    <a:pt x="4978" y="5766"/>
                  </a:lnTo>
                  <a:lnTo>
                    <a:pt x="4978" y="379"/>
                  </a:lnTo>
                  <a:cubicBezTo>
                    <a:pt x="4978" y="127"/>
                    <a:pt x="4789" y="1"/>
                    <a:pt x="4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13801275" y="3647075"/>
              <a:ext cx="63025" cy="61075"/>
            </a:xfrm>
            <a:custGeom>
              <a:avLst/>
              <a:gdLst/>
              <a:ahLst/>
              <a:cxnLst/>
              <a:rect l="l" t="t" r="r" b="b"/>
              <a:pathLst>
                <a:path w="2521" h="2443" extrusionOk="0">
                  <a:moveTo>
                    <a:pt x="0" y="1"/>
                  </a:moveTo>
                  <a:lnTo>
                    <a:pt x="0" y="2017"/>
                  </a:lnTo>
                  <a:cubicBezTo>
                    <a:pt x="347" y="2300"/>
                    <a:pt x="796" y="2442"/>
                    <a:pt x="1248" y="2442"/>
                  </a:cubicBezTo>
                  <a:cubicBezTo>
                    <a:pt x="1701" y="2442"/>
                    <a:pt x="2158" y="2300"/>
                    <a:pt x="2520" y="2017"/>
                  </a:cubicBezTo>
                  <a:lnTo>
                    <a:pt x="2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8"/>
            <p:cNvSpPr/>
            <p:nvPr/>
          </p:nvSpPr>
          <p:spPr>
            <a:xfrm>
              <a:off x="-13946200" y="3647075"/>
              <a:ext cx="124450" cy="143400"/>
            </a:xfrm>
            <a:custGeom>
              <a:avLst/>
              <a:gdLst/>
              <a:ahLst/>
              <a:cxnLst/>
              <a:rect l="l" t="t" r="r" b="b"/>
              <a:pathLst>
                <a:path w="4978" h="5736" extrusionOk="0">
                  <a:moveTo>
                    <a:pt x="441" y="1"/>
                  </a:moveTo>
                  <a:cubicBezTo>
                    <a:pt x="189" y="1"/>
                    <a:pt x="0" y="190"/>
                    <a:pt x="0" y="379"/>
                  </a:cubicBezTo>
                  <a:lnTo>
                    <a:pt x="0" y="5734"/>
                  </a:lnTo>
                  <a:lnTo>
                    <a:pt x="441" y="5734"/>
                  </a:lnTo>
                  <a:cubicBezTo>
                    <a:pt x="460" y="5735"/>
                    <a:pt x="478" y="5735"/>
                    <a:pt x="496" y="5735"/>
                  </a:cubicBezTo>
                  <a:cubicBezTo>
                    <a:pt x="1605" y="5735"/>
                    <a:pt x="2489" y="4802"/>
                    <a:pt x="2489" y="3687"/>
                  </a:cubicBezTo>
                  <a:lnTo>
                    <a:pt x="2489" y="2048"/>
                  </a:lnTo>
                  <a:cubicBezTo>
                    <a:pt x="2489" y="1796"/>
                    <a:pt x="2678" y="1607"/>
                    <a:pt x="2867" y="1607"/>
                  </a:cubicBezTo>
                  <a:cubicBezTo>
                    <a:pt x="3119" y="1607"/>
                    <a:pt x="3308" y="1796"/>
                    <a:pt x="3308" y="2048"/>
                  </a:cubicBezTo>
                  <a:lnTo>
                    <a:pt x="3308" y="3687"/>
                  </a:lnTo>
                  <a:cubicBezTo>
                    <a:pt x="3308" y="4474"/>
                    <a:pt x="2993" y="5199"/>
                    <a:pt x="2489" y="5703"/>
                  </a:cubicBezTo>
                  <a:cubicBezTo>
                    <a:pt x="3907" y="5514"/>
                    <a:pt x="4978" y="4317"/>
                    <a:pt x="4978" y="2868"/>
                  </a:cubicBezTo>
                  <a:lnTo>
                    <a:pt x="49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8"/>
            <p:cNvSpPr/>
            <p:nvPr/>
          </p:nvSpPr>
          <p:spPr>
            <a:xfrm>
              <a:off x="-13946200" y="3873900"/>
              <a:ext cx="352875" cy="125275"/>
            </a:xfrm>
            <a:custGeom>
              <a:avLst/>
              <a:gdLst/>
              <a:ahLst/>
              <a:cxnLst/>
              <a:rect l="l" t="t" r="r" b="b"/>
              <a:pathLst>
                <a:path w="14115" h="5011" extrusionOk="0">
                  <a:moveTo>
                    <a:pt x="4915" y="1"/>
                  </a:moveTo>
                  <a:lnTo>
                    <a:pt x="5766" y="1639"/>
                  </a:lnTo>
                  <a:cubicBezTo>
                    <a:pt x="5829" y="1797"/>
                    <a:pt x="5797" y="1986"/>
                    <a:pt x="5671" y="2112"/>
                  </a:cubicBezTo>
                  <a:cubicBezTo>
                    <a:pt x="5388" y="2332"/>
                    <a:pt x="5072" y="2458"/>
                    <a:pt x="4726" y="2458"/>
                  </a:cubicBezTo>
                  <a:cubicBezTo>
                    <a:pt x="4253" y="2458"/>
                    <a:pt x="3812" y="2206"/>
                    <a:pt x="3560" y="1828"/>
                  </a:cubicBezTo>
                  <a:cubicBezTo>
                    <a:pt x="3434" y="1671"/>
                    <a:pt x="3245" y="1592"/>
                    <a:pt x="3056" y="1592"/>
                  </a:cubicBezTo>
                  <a:cubicBezTo>
                    <a:pt x="2867" y="1592"/>
                    <a:pt x="2678" y="1671"/>
                    <a:pt x="2552" y="1828"/>
                  </a:cubicBezTo>
                  <a:cubicBezTo>
                    <a:pt x="2289" y="2214"/>
                    <a:pt x="1845" y="2411"/>
                    <a:pt x="1397" y="2411"/>
                  </a:cubicBezTo>
                  <a:cubicBezTo>
                    <a:pt x="931" y="2411"/>
                    <a:pt x="462" y="2199"/>
                    <a:pt x="189" y="1765"/>
                  </a:cubicBezTo>
                  <a:cubicBezTo>
                    <a:pt x="158" y="1702"/>
                    <a:pt x="95" y="1671"/>
                    <a:pt x="0" y="1608"/>
                  </a:cubicBezTo>
                  <a:lnTo>
                    <a:pt x="0" y="4569"/>
                  </a:lnTo>
                  <a:cubicBezTo>
                    <a:pt x="0" y="4821"/>
                    <a:pt x="189" y="5010"/>
                    <a:pt x="441" y="5010"/>
                  </a:cubicBezTo>
                  <a:lnTo>
                    <a:pt x="13705" y="5010"/>
                  </a:lnTo>
                  <a:cubicBezTo>
                    <a:pt x="13957" y="5010"/>
                    <a:pt x="14114" y="4821"/>
                    <a:pt x="14114" y="4569"/>
                  </a:cubicBezTo>
                  <a:lnTo>
                    <a:pt x="14114" y="1608"/>
                  </a:lnTo>
                  <a:cubicBezTo>
                    <a:pt x="14020" y="1671"/>
                    <a:pt x="13957" y="1702"/>
                    <a:pt x="13894" y="1765"/>
                  </a:cubicBezTo>
                  <a:cubicBezTo>
                    <a:pt x="13637" y="2199"/>
                    <a:pt x="13176" y="2411"/>
                    <a:pt x="12710" y="2411"/>
                  </a:cubicBezTo>
                  <a:cubicBezTo>
                    <a:pt x="12261" y="2411"/>
                    <a:pt x="11809" y="2214"/>
                    <a:pt x="11531" y="1828"/>
                  </a:cubicBezTo>
                  <a:cubicBezTo>
                    <a:pt x="11421" y="1671"/>
                    <a:pt x="11240" y="1592"/>
                    <a:pt x="11054" y="1592"/>
                  </a:cubicBezTo>
                  <a:cubicBezTo>
                    <a:pt x="10869" y="1592"/>
                    <a:pt x="10680" y="1671"/>
                    <a:pt x="10554" y="1828"/>
                  </a:cubicBezTo>
                  <a:cubicBezTo>
                    <a:pt x="10271" y="2206"/>
                    <a:pt x="9861" y="2458"/>
                    <a:pt x="9389" y="2458"/>
                  </a:cubicBezTo>
                  <a:cubicBezTo>
                    <a:pt x="9011" y="2458"/>
                    <a:pt x="8664" y="2332"/>
                    <a:pt x="8444" y="2112"/>
                  </a:cubicBezTo>
                  <a:cubicBezTo>
                    <a:pt x="8317" y="1986"/>
                    <a:pt x="8286" y="1797"/>
                    <a:pt x="8349" y="1639"/>
                  </a:cubicBezTo>
                  <a:lnTo>
                    <a:pt x="9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a:off x="-13713850" y="3810125"/>
              <a:ext cx="120525" cy="105075"/>
            </a:xfrm>
            <a:custGeom>
              <a:avLst/>
              <a:gdLst/>
              <a:ahLst/>
              <a:cxnLst/>
              <a:rect l="l" t="t" r="r" b="b"/>
              <a:pathLst>
                <a:path w="4821" h="4203" extrusionOk="0">
                  <a:moveTo>
                    <a:pt x="2079" y="0"/>
                  </a:moveTo>
                  <a:lnTo>
                    <a:pt x="0" y="4190"/>
                  </a:lnTo>
                  <a:lnTo>
                    <a:pt x="189" y="4190"/>
                  </a:lnTo>
                  <a:cubicBezTo>
                    <a:pt x="378" y="4127"/>
                    <a:pt x="504" y="4064"/>
                    <a:pt x="599" y="3938"/>
                  </a:cubicBezTo>
                  <a:cubicBezTo>
                    <a:pt x="882" y="3529"/>
                    <a:pt x="1323" y="3324"/>
                    <a:pt x="1764" y="3324"/>
                  </a:cubicBezTo>
                  <a:cubicBezTo>
                    <a:pt x="2205" y="3324"/>
                    <a:pt x="2647" y="3529"/>
                    <a:pt x="2930" y="3938"/>
                  </a:cubicBezTo>
                  <a:cubicBezTo>
                    <a:pt x="3027" y="4099"/>
                    <a:pt x="3197" y="4202"/>
                    <a:pt x="3386" y="4202"/>
                  </a:cubicBezTo>
                  <a:cubicBezTo>
                    <a:pt x="3568" y="4202"/>
                    <a:pt x="3768" y="4107"/>
                    <a:pt x="3938" y="3875"/>
                  </a:cubicBezTo>
                  <a:cubicBezTo>
                    <a:pt x="4190" y="3560"/>
                    <a:pt x="4505" y="3403"/>
                    <a:pt x="4820" y="3308"/>
                  </a:cubicBezTo>
                  <a:lnTo>
                    <a:pt x="4820" y="95"/>
                  </a:lnTo>
                  <a:lnTo>
                    <a:pt x="2741" y="95"/>
                  </a:lnTo>
                  <a:cubicBezTo>
                    <a:pt x="2521" y="95"/>
                    <a:pt x="2332" y="32"/>
                    <a:pt x="2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a:off x="-13946200" y="3810125"/>
              <a:ext cx="121300" cy="105175"/>
            </a:xfrm>
            <a:custGeom>
              <a:avLst/>
              <a:gdLst/>
              <a:ahLst/>
              <a:cxnLst/>
              <a:rect l="l" t="t" r="r" b="b"/>
              <a:pathLst>
                <a:path w="4852" h="4207" extrusionOk="0">
                  <a:moveTo>
                    <a:pt x="2773" y="0"/>
                  </a:moveTo>
                  <a:cubicBezTo>
                    <a:pt x="2521" y="32"/>
                    <a:pt x="2332" y="95"/>
                    <a:pt x="2080" y="95"/>
                  </a:cubicBezTo>
                  <a:lnTo>
                    <a:pt x="0" y="95"/>
                  </a:lnTo>
                  <a:lnTo>
                    <a:pt x="0" y="3340"/>
                  </a:lnTo>
                  <a:cubicBezTo>
                    <a:pt x="315" y="3434"/>
                    <a:pt x="630" y="3592"/>
                    <a:pt x="882" y="3907"/>
                  </a:cubicBezTo>
                  <a:cubicBezTo>
                    <a:pt x="1048" y="4118"/>
                    <a:pt x="1244" y="4206"/>
                    <a:pt x="1422" y="4206"/>
                  </a:cubicBezTo>
                  <a:cubicBezTo>
                    <a:pt x="1617" y="4206"/>
                    <a:pt x="1792" y="4102"/>
                    <a:pt x="1890" y="3938"/>
                  </a:cubicBezTo>
                  <a:cubicBezTo>
                    <a:pt x="2174" y="3529"/>
                    <a:pt x="2615" y="3324"/>
                    <a:pt x="3056" y="3324"/>
                  </a:cubicBezTo>
                  <a:cubicBezTo>
                    <a:pt x="3497" y="3324"/>
                    <a:pt x="3938" y="3529"/>
                    <a:pt x="4222" y="3938"/>
                  </a:cubicBezTo>
                  <a:cubicBezTo>
                    <a:pt x="4285" y="4096"/>
                    <a:pt x="4442" y="4190"/>
                    <a:pt x="4663" y="4190"/>
                  </a:cubicBezTo>
                  <a:lnTo>
                    <a:pt x="4852" y="4190"/>
                  </a:lnTo>
                  <a:lnTo>
                    <a:pt x="2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2" name="Google Shape;1782;p28"/>
          <p:cNvPicPr preferRelativeResize="0"/>
          <p:nvPr/>
        </p:nvPicPr>
        <p:blipFill>
          <a:blip r:embed="rId3">
            <a:alphaModFix/>
          </a:blip>
          <a:stretch>
            <a:fillRect/>
          </a:stretch>
        </p:blipFill>
        <p:spPr>
          <a:xfrm>
            <a:off x="8311075" y="143564"/>
            <a:ext cx="535825" cy="535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87" name="Google Shape;1787;p29"/>
          <p:cNvSpPr/>
          <p:nvPr/>
        </p:nvSpPr>
        <p:spPr>
          <a:xfrm>
            <a:off x="3509700" y="3440377"/>
            <a:ext cx="2097300" cy="2550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9"/>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Community Services </a:t>
            </a:r>
            <a:endParaRPr>
              <a:solidFill>
                <a:schemeClr val="accent1"/>
              </a:solidFill>
            </a:endParaRPr>
          </a:p>
          <a:p>
            <a:pPr marL="0" lvl="0" indent="0" algn="ctr" rtl="0">
              <a:spcBef>
                <a:spcPts val="0"/>
              </a:spcBef>
              <a:spcAft>
                <a:spcPts val="0"/>
              </a:spcAft>
              <a:buNone/>
            </a:pPr>
            <a:r>
              <a:rPr lang="en">
                <a:solidFill>
                  <a:schemeClr val="accent1"/>
                </a:solidFill>
              </a:rPr>
              <a:t>Makes this Place Our Home!</a:t>
            </a:r>
            <a:endParaRPr>
              <a:solidFill>
                <a:schemeClr val="accent1"/>
              </a:solidFill>
            </a:endParaRPr>
          </a:p>
        </p:txBody>
      </p:sp>
      <p:sp>
        <p:nvSpPr>
          <p:cNvPr id="1789" name="Google Shape;1789;p29"/>
          <p:cNvSpPr/>
          <p:nvPr/>
        </p:nvSpPr>
        <p:spPr>
          <a:xfrm>
            <a:off x="5629460" y="1735717"/>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790" name="Google Shape;1790;p29"/>
          <p:cNvSpPr/>
          <p:nvPr/>
        </p:nvSpPr>
        <p:spPr>
          <a:xfrm>
            <a:off x="5825346" y="2957951"/>
            <a:ext cx="482424" cy="482424"/>
          </a:xfrm>
          <a:custGeom>
            <a:avLst/>
            <a:gdLst/>
            <a:ahLst/>
            <a:cxnLst/>
            <a:rect l="l" t="t" r="r" b="b"/>
            <a:pathLst>
              <a:path w="19563" h="19563" extrusionOk="0">
                <a:moveTo>
                  <a:pt x="9787" y="1"/>
                </a:moveTo>
                <a:cubicBezTo>
                  <a:pt x="4382" y="1"/>
                  <a:pt x="0" y="4382"/>
                  <a:pt x="0" y="9788"/>
                </a:cubicBezTo>
                <a:cubicBezTo>
                  <a:pt x="0" y="15181"/>
                  <a:pt x="4382" y="19563"/>
                  <a:pt x="9787" y="19563"/>
                </a:cubicBezTo>
                <a:cubicBezTo>
                  <a:pt x="15181" y="19563"/>
                  <a:pt x="19562" y="15181"/>
                  <a:pt x="19562" y="9788"/>
                </a:cubicBezTo>
                <a:cubicBezTo>
                  <a:pt x="19562" y="4382"/>
                  <a:pt x="15181" y="1"/>
                  <a:pt x="97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chemeClr val="accent6"/>
              </a:solidFill>
            </a:endParaRPr>
          </a:p>
        </p:txBody>
      </p:sp>
      <p:sp>
        <p:nvSpPr>
          <p:cNvPr id="1791" name="Google Shape;1791;p29"/>
          <p:cNvSpPr/>
          <p:nvPr/>
        </p:nvSpPr>
        <p:spPr>
          <a:xfrm>
            <a:off x="2579650" y="3326663"/>
            <a:ext cx="482128" cy="482424"/>
          </a:xfrm>
          <a:custGeom>
            <a:avLst/>
            <a:gdLst/>
            <a:ahLst/>
            <a:cxnLst/>
            <a:rect l="l" t="t" r="r" b="b"/>
            <a:pathLst>
              <a:path w="19551" h="19563" extrusionOk="0">
                <a:moveTo>
                  <a:pt x="9776" y="0"/>
                </a:moveTo>
                <a:cubicBezTo>
                  <a:pt x="4370" y="0"/>
                  <a:pt x="1" y="4382"/>
                  <a:pt x="1" y="9787"/>
                </a:cubicBezTo>
                <a:cubicBezTo>
                  <a:pt x="1" y="15181"/>
                  <a:pt x="4370" y="19562"/>
                  <a:pt x="9776" y="19562"/>
                </a:cubicBezTo>
                <a:cubicBezTo>
                  <a:pt x="15181" y="19562"/>
                  <a:pt x="19551" y="15181"/>
                  <a:pt x="19551" y="9787"/>
                </a:cubicBezTo>
                <a:cubicBezTo>
                  <a:pt x="19551" y="4382"/>
                  <a:pt x="15181" y="0"/>
                  <a:pt x="9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792" name="Google Shape;1792;p29"/>
          <p:cNvSpPr/>
          <p:nvPr/>
        </p:nvSpPr>
        <p:spPr>
          <a:xfrm>
            <a:off x="4330936" y="3948126"/>
            <a:ext cx="482128" cy="482424"/>
          </a:xfrm>
          <a:custGeom>
            <a:avLst/>
            <a:gdLst/>
            <a:ahLst/>
            <a:cxnLst/>
            <a:rect l="l" t="t" r="r" b="b"/>
            <a:pathLst>
              <a:path w="19551" h="19563" extrusionOk="0">
                <a:moveTo>
                  <a:pt x="9775" y="1"/>
                </a:moveTo>
                <a:cubicBezTo>
                  <a:pt x="4370" y="1"/>
                  <a:pt x="0" y="4382"/>
                  <a:pt x="0" y="9788"/>
                </a:cubicBezTo>
                <a:cubicBezTo>
                  <a:pt x="0" y="15181"/>
                  <a:pt x="4370" y="19563"/>
                  <a:pt x="9775" y="19563"/>
                </a:cubicBezTo>
                <a:cubicBezTo>
                  <a:pt x="15169" y="19563"/>
                  <a:pt x="19550" y="15181"/>
                  <a:pt x="19550" y="9788"/>
                </a:cubicBezTo>
                <a:cubicBezTo>
                  <a:pt x="19550" y="4382"/>
                  <a:pt x="15169" y="1"/>
                  <a:pt x="9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793" name="Google Shape;1793;p29"/>
          <p:cNvSpPr/>
          <p:nvPr/>
        </p:nvSpPr>
        <p:spPr>
          <a:xfrm>
            <a:off x="3213567" y="1507117"/>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794" name="Google Shape;1794;p29"/>
          <p:cNvSpPr txBox="1"/>
          <p:nvPr/>
        </p:nvSpPr>
        <p:spPr>
          <a:xfrm>
            <a:off x="1070850" y="1473700"/>
            <a:ext cx="2538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Urban Forestry</a:t>
            </a:r>
            <a:endParaRPr sz="1600" b="1">
              <a:solidFill>
                <a:schemeClr val="accent6"/>
              </a:solidFill>
              <a:latin typeface="Fira Sans Extra Condensed"/>
              <a:ea typeface="Fira Sans Extra Condensed"/>
              <a:cs typeface="Fira Sans Extra Condensed"/>
              <a:sym typeface="Fira Sans Extra Condensed"/>
            </a:endParaRPr>
          </a:p>
        </p:txBody>
      </p:sp>
      <p:sp>
        <p:nvSpPr>
          <p:cNvPr id="1795" name="Google Shape;1795;p29"/>
          <p:cNvSpPr txBox="1"/>
          <p:nvPr/>
        </p:nvSpPr>
        <p:spPr>
          <a:xfrm>
            <a:off x="119500" y="2812963"/>
            <a:ext cx="3207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1"/>
                </a:solidFill>
                <a:latin typeface="Fira Sans Extra Condensed"/>
                <a:ea typeface="Fira Sans Extra Condensed"/>
                <a:cs typeface="Fira Sans Extra Condensed"/>
                <a:sym typeface="Fira Sans Extra Condensed"/>
              </a:rPr>
              <a:t>Recreation Services</a:t>
            </a:r>
            <a:endParaRPr sz="1600" b="1">
              <a:solidFill>
                <a:schemeClr val="accent1"/>
              </a:solidFill>
              <a:latin typeface="Fira Sans Extra Condensed"/>
              <a:ea typeface="Fira Sans Extra Condensed"/>
              <a:cs typeface="Fira Sans Extra Condensed"/>
              <a:sym typeface="Fira Sans Extra Condensed"/>
            </a:endParaRPr>
          </a:p>
        </p:txBody>
      </p:sp>
      <p:sp>
        <p:nvSpPr>
          <p:cNvPr id="1796" name="Google Shape;1796;p29"/>
          <p:cNvSpPr txBox="1"/>
          <p:nvPr/>
        </p:nvSpPr>
        <p:spPr>
          <a:xfrm>
            <a:off x="184955" y="3242556"/>
            <a:ext cx="2619600" cy="118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chemeClr val="accent1"/>
                </a:solidFill>
                <a:latin typeface="Roboto"/>
                <a:ea typeface="Roboto"/>
                <a:cs typeface="Roboto"/>
                <a:sym typeface="Roboto"/>
              </a:rPr>
              <a:t>Victoria Park Senior Centre</a:t>
            </a:r>
            <a:endParaRPr sz="1200" dirty="0">
              <a:solidFill>
                <a:schemeClr val="accent1"/>
              </a:solidFill>
              <a:latin typeface="Roboto"/>
              <a:ea typeface="Roboto"/>
              <a:cs typeface="Roboto"/>
              <a:sym typeface="Roboto"/>
            </a:endParaRPr>
          </a:p>
          <a:p>
            <a:pPr marL="0" lvl="0" indent="0" algn="l" rtl="0">
              <a:spcBef>
                <a:spcPts val="0"/>
              </a:spcBef>
              <a:spcAft>
                <a:spcPts val="0"/>
              </a:spcAft>
              <a:buNone/>
            </a:pPr>
            <a:r>
              <a:rPr lang="en" sz="1200" dirty="0">
                <a:solidFill>
                  <a:schemeClr val="accent1"/>
                </a:solidFill>
                <a:latin typeface="Roboto"/>
                <a:ea typeface="Roboto"/>
                <a:cs typeface="Roboto"/>
                <a:sym typeface="Roboto"/>
              </a:rPr>
              <a:t>Camps (March Break &amp; Summer)</a:t>
            </a:r>
            <a:endParaRPr sz="1200" dirty="0">
              <a:solidFill>
                <a:schemeClr val="accent1"/>
              </a:solidFill>
              <a:latin typeface="Roboto"/>
              <a:ea typeface="Roboto"/>
              <a:cs typeface="Roboto"/>
              <a:sym typeface="Roboto"/>
            </a:endParaRPr>
          </a:p>
          <a:p>
            <a:pPr marL="0" lvl="0" indent="0" algn="l" rtl="0">
              <a:spcBef>
                <a:spcPts val="0"/>
              </a:spcBef>
              <a:spcAft>
                <a:spcPts val="0"/>
              </a:spcAft>
              <a:buNone/>
            </a:pPr>
            <a:r>
              <a:rPr lang="en" sz="1200" dirty="0">
                <a:solidFill>
                  <a:schemeClr val="accent1"/>
                </a:solidFill>
                <a:latin typeface="Roboto"/>
                <a:ea typeface="Roboto"/>
                <a:cs typeface="Roboto"/>
                <a:sym typeface="Roboto"/>
              </a:rPr>
              <a:t>Fitness programs</a:t>
            </a:r>
            <a:endParaRPr sz="1200" dirty="0">
              <a:solidFill>
                <a:schemeClr val="accent1"/>
              </a:solidFill>
              <a:latin typeface="Roboto"/>
              <a:ea typeface="Roboto"/>
              <a:cs typeface="Roboto"/>
              <a:sym typeface="Roboto"/>
            </a:endParaRPr>
          </a:p>
          <a:p>
            <a:pPr marL="0" lvl="0" indent="0" algn="l" rtl="0">
              <a:spcBef>
                <a:spcPts val="0"/>
              </a:spcBef>
              <a:spcAft>
                <a:spcPts val="0"/>
              </a:spcAft>
              <a:buNone/>
            </a:pPr>
            <a:r>
              <a:rPr lang="en" sz="1200" dirty="0">
                <a:solidFill>
                  <a:schemeClr val="accent1"/>
                </a:solidFill>
                <a:latin typeface="Roboto"/>
                <a:ea typeface="Roboto"/>
                <a:cs typeface="Roboto"/>
                <a:sym typeface="Roboto"/>
              </a:rPr>
              <a:t>Aquatics Programs</a:t>
            </a:r>
            <a:endParaRPr sz="1200" dirty="0">
              <a:solidFill>
                <a:schemeClr val="accent1"/>
              </a:solidFill>
              <a:latin typeface="Roboto"/>
              <a:ea typeface="Roboto"/>
              <a:cs typeface="Roboto"/>
              <a:sym typeface="Roboto"/>
            </a:endParaRPr>
          </a:p>
          <a:p>
            <a:pPr marL="0" lvl="0" indent="0" algn="l" rtl="0">
              <a:spcBef>
                <a:spcPts val="0"/>
              </a:spcBef>
              <a:spcAft>
                <a:spcPts val="0"/>
              </a:spcAft>
              <a:buNone/>
            </a:pPr>
            <a:r>
              <a:rPr lang="en" sz="1200" dirty="0">
                <a:solidFill>
                  <a:schemeClr val="accent1"/>
                </a:solidFill>
                <a:latin typeface="Roboto"/>
                <a:ea typeface="Roboto"/>
                <a:cs typeface="Roboto"/>
                <a:sym typeface="Roboto"/>
              </a:rPr>
              <a:t>Customer Services</a:t>
            </a:r>
            <a:endParaRPr sz="1200" dirty="0">
              <a:solidFill>
                <a:schemeClr val="accent1"/>
              </a:solidFill>
              <a:latin typeface="Roboto"/>
              <a:ea typeface="Roboto"/>
              <a:cs typeface="Roboto"/>
              <a:sym typeface="Roboto"/>
            </a:endParaRPr>
          </a:p>
        </p:txBody>
      </p:sp>
      <p:sp>
        <p:nvSpPr>
          <p:cNvPr id="1797" name="Google Shape;1797;p29"/>
          <p:cNvSpPr txBox="1"/>
          <p:nvPr/>
        </p:nvSpPr>
        <p:spPr>
          <a:xfrm>
            <a:off x="4572000" y="1323650"/>
            <a:ext cx="44022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dirty="0">
                <a:solidFill>
                  <a:schemeClr val="accent6"/>
                </a:solidFill>
                <a:latin typeface="Fira Sans Extra Condensed"/>
                <a:ea typeface="Fira Sans Extra Condensed"/>
                <a:cs typeface="Fira Sans Extra Condensed"/>
                <a:sym typeface="Fira Sans Extra Condensed"/>
              </a:rPr>
              <a:t>Community Development</a:t>
            </a:r>
            <a:endParaRPr sz="1600" b="1" dirty="0">
              <a:solidFill>
                <a:schemeClr val="accent6"/>
              </a:solidFill>
              <a:latin typeface="Fira Sans Extra Condensed"/>
              <a:ea typeface="Fira Sans Extra Condensed"/>
              <a:cs typeface="Fira Sans Extra Condensed"/>
              <a:sym typeface="Fira Sans Extra Condensed"/>
            </a:endParaRPr>
          </a:p>
        </p:txBody>
      </p:sp>
      <p:sp>
        <p:nvSpPr>
          <p:cNvPr id="1798" name="Google Shape;1798;p29"/>
          <p:cNvSpPr txBox="1"/>
          <p:nvPr/>
        </p:nvSpPr>
        <p:spPr>
          <a:xfrm>
            <a:off x="3213563" y="4430549"/>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Fire &amp; Rescue</a:t>
            </a:r>
            <a:endParaRPr sz="1600" b="1">
              <a:solidFill>
                <a:schemeClr val="accent6"/>
              </a:solidFill>
              <a:latin typeface="Fira Sans Extra Condensed"/>
              <a:ea typeface="Fira Sans Extra Condensed"/>
              <a:cs typeface="Fira Sans Extra Condensed"/>
              <a:sym typeface="Fira Sans Extra Condensed"/>
            </a:endParaRPr>
          </a:p>
        </p:txBody>
      </p:sp>
      <p:sp>
        <p:nvSpPr>
          <p:cNvPr id="1799" name="Google Shape;1799;p29"/>
          <p:cNvSpPr txBox="1"/>
          <p:nvPr/>
        </p:nvSpPr>
        <p:spPr>
          <a:xfrm>
            <a:off x="6381625" y="2781825"/>
            <a:ext cx="24468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Parks and Facility Operations</a:t>
            </a:r>
            <a:endParaRPr sz="1600" b="1">
              <a:solidFill>
                <a:schemeClr val="accent6"/>
              </a:solidFill>
              <a:latin typeface="Fira Sans Extra Condensed"/>
              <a:ea typeface="Fira Sans Extra Condensed"/>
              <a:cs typeface="Fira Sans Extra Condensed"/>
              <a:sym typeface="Fira Sans Extra Condensed"/>
            </a:endParaRPr>
          </a:p>
        </p:txBody>
      </p:sp>
      <p:grpSp>
        <p:nvGrpSpPr>
          <p:cNvPr id="1800" name="Google Shape;1800;p29"/>
          <p:cNvGrpSpPr/>
          <p:nvPr/>
        </p:nvGrpSpPr>
        <p:grpSpPr>
          <a:xfrm>
            <a:off x="3677989" y="1952981"/>
            <a:ext cx="1761402" cy="1616193"/>
            <a:chOff x="6319908" y="3696721"/>
            <a:chExt cx="373963" cy="343119"/>
          </a:xfrm>
        </p:grpSpPr>
        <p:sp>
          <p:nvSpPr>
            <p:cNvPr id="1801" name="Google Shape;1801;p29"/>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9"/>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9"/>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9"/>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9"/>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9"/>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9"/>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9"/>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9"/>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10" name="Google Shape;1810;p29"/>
          <p:cNvPicPr preferRelativeResize="0"/>
          <p:nvPr/>
        </p:nvPicPr>
        <p:blipFill>
          <a:blip r:embed="rId3">
            <a:alphaModFix/>
          </a:blip>
          <a:stretch>
            <a:fillRect/>
          </a:stretch>
        </p:blipFill>
        <p:spPr>
          <a:xfrm>
            <a:off x="5655863" y="1745125"/>
            <a:ext cx="429600" cy="429600"/>
          </a:xfrm>
          <a:prstGeom prst="rect">
            <a:avLst/>
          </a:prstGeom>
          <a:noFill/>
          <a:ln>
            <a:noFill/>
          </a:ln>
        </p:spPr>
      </p:pic>
      <p:pic>
        <p:nvPicPr>
          <p:cNvPr id="1811" name="Google Shape;1811;p29"/>
          <p:cNvPicPr preferRelativeResize="0"/>
          <p:nvPr/>
        </p:nvPicPr>
        <p:blipFill>
          <a:blip r:embed="rId4">
            <a:alphaModFix/>
          </a:blip>
          <a:stretch>
            <a:fillRect/>
          </a:stretch>
        </p:blipFill>
        <p:spPr>
          <a:xfrm>
            <a:off x="2648440" y="3395600"/>
            <a:ext cx="344525" cy="344525"/>
          </a:xfrm>
          <a:prstGeom prst="rect">
            <a:avLst/>
          </a:prstGeom>
          <a:noFill/>
          <a:ln>
            <a:noFill/>
          </a:ln>
        </p:spPr>
      </p:pic>
      <p:pic>
        <p:nvPicPr>
          <p:cNvPr id="1812" name="Google Shape;1812;p29"/>
          <p:cNvPicPr preferRelativeResize="0"/>
          <p:nvPr/>
        </p:nvPicPr>
        <p:blipFill>
          <a:blip r:embed="rId5">
            <a:alphaModFix/>
          </a:blip>
          <a:stretch>
            <a:fillRect/>
          </a:stretch>
        </p:blipFill>
        <p:spPr>
          <a:xfrm>
            <a:off x="5911600" y="3060888"/>
            <a:ext cx="309925" cy="309925"/>
          </a:xfrm>
          <a:prstGeom prst="rect">
            <a:avLst/>
          </a:prstGeom>
          <a:noFill/>
          <a:ln>
            <a:noFill/>
          </a:ln>
        </p:spPr>
      </p:pic>
      <p:pic>
        <p:nvPicPr>
          <p:cNvPr id="1813" name="Google Shape;1813;p29"/>
          <p:cNvPicPr preferRelativeResize="0"/>
          <p:nvPr/>
        </p:nvPicPr>
        <p:blipFill>
          <a:blip r:embed="rId6">
            <a:alphaModFix/>
          </a:blip>
          <a:stretch>
            <a:fillRect/>
          </a:stretch>
        </p:blipFill>
        <p:spPr>
          <a:xfrm>
            <a:off x="4434349" y="4017075"/>
            <a:ext cx="309925" cy="309925"/>
          </a:xfrm>
          <a:prstGeom prst="rect">
            <a:avLst/>
          </a:prstGeom>
          <a:noFill/>
          <a:ln>
            <a:noFill/>
          </a:ln>
        </p:spPr>
      </p:pic>
      <p:pic>
        <p:nvPicPr>
          <p:cNvPr id="1814" name="Google Shape;1814;p29"/>
          <p:cNvPicPr preferRelativeResize="0"/>
          <p:nvPr/>
        </p:nvPicPr>
        <p:blipFill>
          <a:blip r:embed="rId7">
            <a:alphaModFix/>
          </a:blip>
          <a:stretch>
            <a:fillRect/>
          </a:stretch>
        </p:blipFill>
        <p:spPr>
          <a:xfrm>
            <a:off x="3299825" y="1593375"/>
            <a:ext cx="309925" cy="309925"/>
          </a:xfrm>
          <a:prstGeom prst="rect">
            <a:avLst/>
          </a:prstGeom>
          <a:noFill/>
          <a:ln>
            <a:noFill/>
          </a:ln>
        </p:spPr>
      </p:pic>
      <p:pic>
        <p:nvPicPr>
          <p:cNvPr id="1815" name="Google Shape;1815;p29"/>
          <p:cNvPicPr preferRelativeResize="0"/>
          <p:nvPr/>
        </p:nvPicPr>
        <p:blipFill>
          <a:blip r:embed="rId8">
            <a:alphaModFix/>
          </a:blip>
          <a:stretch>
            <a:fillRect/>
          </a:stretch>
        </p:blipFill>
        <p:spPr>
          <a:xfrm>
            <a:off x="8150925" y="4385327"/>
            <a:ext cx="535825" cy="535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30"/>
          <p:cNvSpPr/>
          <p:nvPr/>
        </p:nvSpPr>
        <p:spPr>
          <a:xfrm>
            <a:off x="3509700" y="3440377"/>
            <a:ext cx="2097300" cy="2550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0"/>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Community Services </a:t>
            </a:r>
            <a:endParaRPr>
              <a:solidFill>
                <a:schemeClr val="accent1"/>
              </a:solidFill>
            </a:endParaRPr>
          </a:p>
          <a:p>
            <a:pPr marL="0" lvl="0" indent="0" algn="ctr" rtl="0">
              <a:spcBef>
                <a:spcPts val="0"/>
              </a:spcBef>
              <a:spcAft>
                <a:spcPts val="0"/>
              </a:spcAft>
              <a:buNone/>
            </a:pPr>
            <a:r>
              <a:rPr lang="en">
                <a:solidFill>
                  <a:schemeClr val="accent1"/>
                </a:solidFill>
              </a:rPr>
              <a:t>Makes this Place Our Home!</a:t>
            </a:r>
            <a:endParaRPr>
              <a:solidFill>
                <a:schemeClr val="accent1"/>
              </a:solidFill>
            </a:endParaRPr>
          </a:p>
        </p:txBody>
      </p:sp>
      <p:sp>
        <p:nvSpPr>
          <p:cNvPr id="1822" name="Google Shape;1822;p30"/>
          <p:cNvSpPr/>
          <p:nvPr/>
        </p:nvSpPr>
        <p:spPr>
          <a:xfrm>
            <a:off x="5629460" y="1735717"/>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23" name="Google Shape;1823;p30"/>
          <p:cNvSpPr/>
          <p:nvPr/>
        </p:nvSpPr>
        <p:spPr>
          <a:xfrm>
            <a:off x="5629446" y="2519863"/>
            <a:ext cx="482424" cy="482424"/>
          </a:xfrm>
          <a:custGeom>
            <a:avLst/>
            <a:gdLst/>
            <a:ahLst/>
            <a:cxnLst/>
            <a:rect l="l" t="t" r="r" b="b"/>
            <a:pathLst>
              <a:path w="19563" h="19563" extrusionOk="0">
                <a:moveTo>
                  <a:pt x="9787" y="1"/>
                </a:moveTo>
                <a:cubicBezTo>
                  <a:pt x="4382" y="1"/>
                  <a:pt x="0" y="4382"/>
                  <a:pt x="0" y="9788"/>
                </a:cubicBezTo>
                <a:cubicBezTo>
                  <a:pt x="0" y="15181"/>
                  <a:pt x="4382" y="19563"/>
                  <a:pt x="9787" y="19563"/>
                </a:cubicBezTo>
                <a:cubicBezTo>
                  <a:pt x="15181" y="19563"/>
                  <a:pt x="19562" y="15181"/>
                  <a:pt x="19562" y="9788"/>
                </a:cubicBezTo>
                <a:cubicBezTo>
                  <a:pt x="19562" y="4382"/>
                  <a:pt x="15181" y="1"/>
                  <a:pt x="9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24" name="Google Shape;1824;p30"/>
          <p:cNvSpPr/>
          <p:nvPr/>
        </p:nvSpPr>
        <p:spPr>
          <a:xfrm>
            <a:off x="2579650" y="3326663"/>
            <a:ext cx="482128" cy="482424"/>
          </a:xfrm>
          <a:custGeom>
            <a:avLst/>
            <a:gdLst/>
            <a:ahLst/>
            <a:cxnLst/>
            <a:rect l="l" t="t" r="r" b="b"/>
            <a:pathLst>
              <a:path w="19551" h="19563" extrusionOk="0">
                <a:moveTo>
                  <a:pt x="9776" y="0"/>
                </a:moveTo>
                <a:cubicBezTo>
                  <a:pt x="4370" y="0"/>
                  <a:pt x="1" y="4382"/>
                  <a:pt x="1" y="9787"/>
                </a:cubicBezTo>
                <a:cubicBezTo>
                  <a:pt x="1" y="15181"/>
                  <a:pt x="4370" y="19562"/>
                  <a:pt x="9776" y="19562"/>
                </a:cubicBezTo>
                <a:cubicBezTo>
                  <a:pt x="15181" y="19562"/>
                  <a:pt x="19551" y="15181"/>
                  <a:pt x="19551" y="9787"/>
                </a:cubicBezTo>
                <a:cubicBezTo>
                  <a:pt x="19551" y="4382"/>
                  <a:pt x="15181" y="0"/>
                  <a:pt x="9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25" name="Google Shape;1825;p30"/>
          <p:cNvSpPr/>
          <p:nvPr/>
        </p:nvSpPr>
        <p:spPr>
          <a:xfrm>
            <a:off x="4330936" y="3948126"/>
            <a:ext cx="482128" cy="482424"/>
          </a:xfrm>
          <a:custGeom>
            <a:avLst/>
            <a:gdLst/>
            <a:ahLst/>
            <a:cxnLst/>
            <a:rect l="l" t="t" r="r" b="b"/>
            <a:pathLst>
              <a:path w="19551" h="19563" extrusionOk="0">
                <a:moveTo>
                  <a:pt x="9775" y="1"/>
                </a:moveTo>
                <a:cubicBezTo>
                  <a:pt x="4370" y="1"/>
                  <a:pt x="0" y="4382"/>
                  <a:pt x="0" y="9788"/>
                </a:cubicBezTo>
                <a:cubicBezTo>
                  <a:pt x="0" y="15181"/>
                  <a:pt x="4370" y="19563"/>
                  <a:pt x="9775" y="19563"/>
                </a:cubicBezTo>
                <a:cubicBezTo>
                  <a:pt x="15169" y="19563"/>
                  <a:pt x="19550" y="15181"/>
                  <a:pt x="19550" y="9788"/>
                </a:cubicBezTo>
                <a:cubicBezTo>
                  <a:pt x="19550" y="4382"/>
                  <a:pt x="15169" y="1"/>
                  <a:pt x="9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26" name="Google Shape;1826;p30"/>
          <p:cNvSpPr/>
          <p:nvPr/>
        </p:nvSpPr>
        <p:spPr>
          <a:xfrm>
            <a:off x="3213567" y="1507117"/>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27" name="Google Shape;1827;p30"/>
          <p:cNvSpPr txBox="1"/>
          <p:nvPr/>
        </p:nvSpPr>
        <p:spPr>
          <a:xfrm>
            <a:off x="717850" y="1426675"/>
            <a:ext cx="2538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Urban Forestry</a:t>
            </a:r>
            <a:endParaRPr sz="1600" b="1">
              <a:solidFill>
                <a:schemeClr val="accent6"/>
              </a:solidFill>
              <a:latin typeface="Fira Sans Extra Condensed"/>
              <a:ea typeface="Fira Sans Extra Condensed"/>
              <a:cs typeface="Fira Sans Extra Condensed"/>
              <a:sym typeface="Fira Sans Extra Condensed"/>
            </a:endParaRPr>
          </a:p>
        </p:txBody>
      </p:sp>
      <p:sp>
        <p:nvSpPr>
          <p:cNvPr id="1828" name="Google Shape;1828;p30"/>
          <p:cNvSpPr txBox="1"/>
          <p:nvPr/>
        </p:nvSpPr>
        <p:spPr>
          <a:xfrm>
            <a:off x="119500" y="2812963"/>
            <a:ext cx="3207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Recreation Services</a:t>
            </a:r>
            <a:endParaRPr sz="1600" b="1">
              <a:solidFill>
                <a:schemeClr val="accent6"/>
              </a:solidFill>
              <a:latin typeface="Fira Sans Extra Condensed"/>
              <a:ea typeface="Fira Sans Extra Condensed"/>
              <a:cs typeface="Fira Sans Extra Condensed"/>
              <a:sym typeface="Fira Sans Extra Condensed"/>
            </a:endParaRPr>
          </a:p>
        </p:txBody>
      </p:sp>
      <p:sp>
        <p:nvSpPr>
          <p:cNvPr id="1829" name="Google Shape;1829;p30"/>
          <p:cNvSpPr txBox="1"/>
          <p:nvPr/>
        </p:nvSpPr>
        <p:spPr>
          <a:xfrm>
            <a:off x="4572000" y="1323650"/>
            <a:ext cx="44022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Community Development</a:t>
            </a:r>
            <a:endParaRPr sz="1600" b="1">
              <a:solidFill>
                <a:schemeClr val="accent6"/>
              </a:solidFill>
              <a:latin typeface="Fira Sans Extra Condensed"/>
              <a:ea typeface="Fira Sans Extra Condensed"/>
              <a:cs typeface="Fira Sans Extra Condensed"/>
              <a:sym typeface="Fira Sans Extra Condensed"/>
            </a:endParaRPr>
          </a:p>
        </p:txBody>
      </p:sp>
      <p:sp>
        <p:nvSpPr>
          <p:cNvPr id="1830" name="Google Shape;1830;p30"/>
          <p:cNvSpPr txBox="1"/>
          <p:nvPr/>
        </p:nvSpPr>
        <p:spPr>
          <a:xfrm>
            <a:off x="4093901" y="4430550"/>
            <a:ext cx="14157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Fire &amp; Rescue</a:t>
            </a:r>
            <a:endParaRPr sz="1600" b="1">
              <a:solidFill>
                <a:schemeClr val="accent6"/>
              </a:solidFill>
              <a:latin typeface="Fira Sans Extra Condensed"/>
              <a:ea typeface="Fira Sans Extra Condensed"/>
              <a:cs typeface="Fira Sans Extra Condensed"/>
              <a:sym typeface="Fira Sans Extra Condensed"/>
            </a:endParaRPr>
          </a:p>
        </p:txBody>
      </p:sp>
      <p:sp>
        <p:nvSpPr>
          <p:cNvPr id="1831" name="Google Shape;1831;p30"/>
          <p:cNvSpPr txBox="1"/>
          <p:nvPr/>
        </p:nvSpPr>
        <p:spPr>
          <a:xfrm>
            <a:off x="6301925" y="2546275"/>
            <a:ext cx="24468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Parks and Facility Operations</a:t>
            </a:r>
            <a:endParaRPr sz="1600" b="1">
              <a:solidFill>
                <a:schemeClr val="accent5"/>
              </a:solidFill>
              <a:latin typeface="Fira Sans Extra Condensed"/>
              <a:ea typeface="Fira Sans Extra Condensed"/>
              <a:cs typeface="Fira Sans Extra Condensed"/>
              <a:sym typeface="Fira Sans Extra Condensed"/>
            </a:endParaRPr>
          </a:p>
        </p:txBody>
      </p:sp>
      <p:sp>
        <p:nvSpPr>
          <p:cNvPr id="1832" name="Google Shape;1832;p30"/>
          <p:cNvSpPr txBox="1"/>
          <p:nvPr/>
        </p:nvSpPr>
        <p:spPr>
          <a:xfrm>
            <a:off x="5607000" y="2975875"/>
            <a:ext cx="3316500" cy="1214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accent5"/>
                </a:solidFill>
                <a:latin typeface="Roboto"/>
                <a:ea typeface="Roboto"/>
                <a:cs typeface="Roboto"/>
                <a:sym typeface="Roboto"/>
              </a:rPr>
              <a:t>indoor/outdoor facilities</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parks, trails and open spaces</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Outdoor courts and sports fields</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Downtown beautification</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Community garden</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horticulture  </a:t>
            </a:r>
            <a:endParaRPr sz="1200">
              <a:solidFill>
                <a:schemeClr val="accent5"/>
              </a:solidFill>
              <a:latin typeface="Roboto"/>
              <a:ea typeface="Roboto"/>
              <a:cs typeface="Roboto"/>
              <a:sym typeface="Roboto"/>
            </a:endParaRPr>
          </a:p>
        </p:txBody>
      </p:sp>
      <p:grpSp>
        <p:nvGrpSpPr>
          <p:cNvPr id="1833" name="Google Shape;1833;p30"/>
          <p:cNvGrpSpPr/>
          <p:nvPr/>
        </p:nvGrpSpPr>
        <p:grpSpPr>
          <a:xfrm>
            <a:off x="3677989" y="1952981"/>
            <a:ext cx="1761402" cy="1616193"/>
            <a:chOff x="6319908" y="3696721"/>
            <a:chExt cx="373963" cy="343119"/>
          </a:xfrm>
        </p:grpSpPr>
        <p:sp>
          <p:nvSpPr>
            <p:cNvPr id="1834" name="Google Shape;1834;p30"/>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0"/>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0"/>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0"/>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0"/>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0"/>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0"/>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0"/>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0"/>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43" name="Google Shape;1843;p30"/>
          <p:cNvPicPr preferRelativeResize="0"/>
          <p:nvPr/>
        </p:nvPicPr>
        <p:blipFill>
          <a:blip r:embed="rId3">
            <a:alphaModFix/>
          </a:blip>
          <a:stretch>
            <a:fillRect/>
          </a:stretch>
        </p:blipFill>
        <p:spPr>
          <a:xfrm>
            <a:off x="5655863" y="1745125"/>
            <a:ext cx="429600" cy="429600"/>
          </a:xfrm>
          <a:prstGeom prst="rect">
            <a:avLst/>
          </a:prstGeom>
          <a:noFill/>
          <a:ln>
            <a:noFill/>
          </a:ln>
        </p:spPr>
      </p:pic>
      <p:pic>
        <p:nvPicPr>
          <p:cNvPr id="1844" name="Google Shape;1844;p30"/>
          <p:cNvPicPr preferRelativeResize="0"/>
          <p:nvPr/>
        </p:nvPicPr>
        <p:blipFill>
          <a:blip r:embed="rId4">
            <a:alphaModFix/>
          </a:blip>
          <a:stretch>
            <a:fillRect/>
          </a:stretch>
        </p:blipFill>
        <p:spPr>
          <a:xfrm>
            <a:off x="2648440" y="3395600"/>
            <a:ext cx="344525" cy="344525"/>
          </a:xfrm>
          <a:prstGeom prst="rect">
            <a:avLst/>
          </a:prstGeom>
          <a:noFill/>
          <a:ln>
            <a:noFill/>
          </a:ln>
        </p:spPr>
      </p:pic>
      <p:pic>
        <p:nvPicPr>
          <p:cNvPr id="1845" name="Google Shape;1845;p30"/>
          <p:cNvPicPr preferRelativeResize="0"/>
          <p:nvPr/>
        </p:nvPicPr>
        <p:blipFill>
          <a:blip r:embed="rId5">
            <a:alphaModFix/>
          </a:blip>
          <a:stretch>
            <a:fillRect/>
          </a:stretch>
        </p:blipFill>
        <p:spPr>
          <a:xfrm>
            <a:off x="5715700" y="2606100"/>
            <a:ext cx="309925" cy="309925"/>
          </a:xfrm>
          <a:prstGeom prst="rect">
            <a:avLst/>
          </a:prstGeom>
          <a:noFill/>
          <a:ln>
            <a:noFill/>
          </a:ln>
        </p:spPr>
      </p:pic>
      <p:pic>
        <p:nvPicPr>
          <p:cNvPr id="1846" name="Google Shape;1846;p30"/>
          <p:cNvPicPr preferRelativeResize="0"/>
          <p:nvPr/>
        </p:nvPicPr>
        <p:blipFill>
          <a:blip r:embed="rId6">
            <a:alphaModFix/>
          </a:blip>
          <a:stretch>
            <a:fillRect/>
          </a:stretch>
        </p:blipFill>
        <p:spPr>
          <a:xfrm>
            <a:off x="4434349" y="4017075"/>
            <a:ext cx="309925" cy="309925"/>
          </a:xfrm>
          <a:prstGeom prst="rect">
            <a:avLst/>
          </a:prstGeom>
          <a:noFill/>
          <a:ln>
            <a:noFill/>
          </a:ln>
        </p:spPr>
      </p:pic>
      <p:pic>
        <p:nvPicPr>
          <p:cNvPr id="1847" name="Google Shape;1847;p30"/>
          <p:cNvPicPr preferRelativeResize="0"/>
          <p:nvPr/>
        </p:nvPicPr>
        <p:blipFill>
          <a:blip r:embed="rId7">
            <a:alphaModFix/>
          </a:blip>
          <a:stretch>
            <a:fillRect/>
          </a:stretch>
        </p:blipFill>
        <p:spPr>
          <a:xfrm>
            <a:off x="3299825" y="1593375"/>
            <a:ext cx="309925" cy="309925"/>
          </a:xfrm>
          <a:prstGeom prst="rect">
            <a:avLst/>
          </a:prstGeom>
          <a:noFill/>
          <a:ln>
            <a:noFill/>
          </a:ln>
        </p:spPr>
      </p:pic>
      <p:pic>
        <p:nvPicPr>
          <p:cNvPr id="1848" name="Google Shape;1848;p30"/>
          <p:cNvPicPr preferRelativeResize="0"/>
          <p:nvPr/>
        </p:nvPicPr>
        <p:blipFill>
          <a:blip r:embed="rId8">
            <a:alphaModFix/>
          </a:blip>
          <a:stretch>
            <a:fillRect/>
          </a:stretch>
        </p:blipFill>
        <p:spPr>
          <a:xfrm>
            <a:off x="8340450" y="232627"/>
            <a:ext cx="535825" cy="535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31"/>
          <p:cNvSpPr/>
          <p:nvPr/>
        </p:nvSpPr>
        <p:spPr>
          <a:xfrm>
            <a:off x="3509700" y="3440377"/>
            <a:ext cx="2097300" cy="2550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Community Services </a:t>
            </a:r>
            <a:endParaRPr>
              <a:solidFill>
                <a:schemeClr val="accent1"/>
              </a:solidFill>
            </a:endParaRPr>
          </a:p>
          <a:p>
            <a:pPr marL="0" lvl="0" indent="0" algn="ctr" rtl="0">
              <a:spcBef>
                <a:spcPts val="0"/>
              </a:spcBef>
              <a:spcAft>
                <a:spcPts val="0"/>
              </a:spcAft>
              <a:buNone/>
            </a:pPr>
            <a:r>
              <a:rPr lang="en">
                <a:solidFill>
                  <a:schemeClr val="accent1"/>
                </a:solidFill>
              </a:rPr>
              <a:t>Makes this Place Our Home!</a:t>
            </a:r>
            <a:endParaRPr>
              <a:solidFill>
                <a:schemeClr val="accent1"/>
              </a:solidFill>
            </a:endParaRPr>
          </a:p>
        </p:txBody>
      </p:sp>
      <p:sp>
        <p:nvSpPr>
          <p:cNvPr id="1855" name="Google Shape;1855;p31"/>
          <p:cNvSpPr/>
          <p:nvPr/>
        </p:nvSpPr>
        <p:spPr>
          <a:xfrm>
            <a:off x="5629460" y="1735717"/>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56" name="Google Shape;1856;p31"/>
          <p:cNvSpPr/>
          <p:nvPr/>
        </p:nvSpPr>
        <p:spPr>
          <a:xfrm>
            <a:off x="5825346" y="2957951"/>
            <a:ext cx="482424" cy="482424"/>
          </a:xfrm>
          <a:custGeom>
            <a:avLst/>
            <a:gdLst/>
            <a:ahLst/>
            <a:cxnLst/>
            <a:rect l="l" t="t" r="r" b="b"/>
            <a:pathLst>
              <a:path w="19563" h="19563" extrusionOk="0">
                <a:moveTo>
                  <a:pt x="9787" y="1"/>
                </a:moveTo>
                <a:cubicBezTo>
                  <a:pt x="4382" y="1"/>
                  <a:pt x="0" y="4382"/>
                  <a:pt x="0" y="9788"/>
                </a:cubicBezTo>
                <a:cubicBezTo>
                  <a:pt x="0" y="15181"/>
                  <a:pt x="4382" y="19563"/>
                  <a:pt x="9787" y="19563"/>
                </a:cubicBezTo>
                <a:cubicBezTo>
                  <a:pt x="15181" y="19563"/>
                  <a:pt x="19562" y="15181"/>
                  <a:pt x="19562" y="9788"/>
                </a:cubicBezTo>
                <a:cubicBezTo>
                  <a:pt x="19562" y="4382"/>
                  <a:pt x="15181" y="1"/>
                  <a:pt x="97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57" name="Google Shape;1857;p31"/>
          <p:cNvSpPr/>
          <p:nvPr/>
        </p:nvSpPr>
        <p:spPr>
          <a:xfrm>
            <a:off x="2579650" y="3326663"/>
            <a:ext cx="482128" cy="482424"/>
          </a:xfrm>
          <a:custGeom>
            <a:avLst/>
            <a:gdLst/>
            <a:ahLst/>
            <a:cxnLst/>
            <a:rect l="l" t="t" r="r" b="b"/>
            <a:pathLst>
              <a:path w="19551" h="19563" extrusionOk="0">
                <a:moveTo>
                  <a:pt x="9776" y="0"/>
                </a:moveTo>
                <a:cubicBezTo>
                  <a:pt x="4370" y="0"/>
                  <a:pt x="1" y="4382"/>
                  <a:pt x="1" y="9787"/>
                </a:cubicBezTo>
                <a:cubicBezTo>
                  <a:pt x="1" y="15181"/>
                  <a:pt x="4370" y="19562"/>
                  <a:pt x="9776" y="19562"/>
                </a:cubicBezTo>
                <a:cubicBezTo>
                  <a:pt x="15181" y="19562"/>
                  <a:pt x="19551" y="15181"/>
                  <a:pt x="19551" y="9787"/>
                </a:cubicBezTo>
                <a:cubicBezTo>
                  <a:pt x="19551" y="4382"/>
                  <a:pt x="15181" y="0"/>
                  <a:pt x="9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58" name="Google Shape;1858;p31"/>
          <p:cNvSpPr/>
          <p:nvPr/>
        </p:nvSpPr>
        <p:spPr>
          <a:xfrm>
            <a:off x="4330936" y="3948126"/>
            <a:ext cx="482128" cy="482424"/>
          </a:xfrm>
          <a:custGeom>
            <a:avLst/>
            <a:gdLst/>
            <a:ahLst/>
            <a:cxnLst/>
            <a:rect l="l" t="t" r="r" b="b"/>
            <a:pathLst>
              <a:path w="19551" h="19563" extrusionOk="0">
                <a:moveTo>
                  <a:pt x="9775" y="1"/>
                </a:moveTo>
                <a:cubicBezTo>
                  <a:pt x="4370" y="1"/>
                  <a:pt x="0" y="4382"/>
                  <a:pt x="0" y="9788"/>
                </a:cubicBezTo>
                <a:cubicBezTo>
                  <a:pt x="0" y="15181"/>
                  <a:pt x="4370" y="19563"/>
                  <a:pt x="9775" y="19563"/>
                </a:cubicBezTo>
                <a:cubicBezTo>
                  <a:pt x="15169" y="19563"/>
                  <a:pt x="19550" y="15181"/>
                  <a:pt x="19550" y="9788"/>
                </a:cubicBezTo>
                <a:cubicBezTo>
                  <a:pt x="19550" y="4382"/>
                  <a:pt x="15169" y="1"/>
                  <a:pt x="9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59" name="Google Shape;1859;p31"/>
          <p:cNvSpPr/>
          <p:nvPr/>
        </p:nvSpPr>
        <p:spPr>
          <a:xfrm>
            <a:off x="3213567" y="1507117"/>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60" name="Google Shape;1860;p31"/>
          <p:cNvSpPr txBox="1"/>
          <p:nvPr/>
        </p:nvSpPr>
        <p:spPr>
          <a:xfrm>
            <a:off x="760925" y="1443925"/>
            <a:ext cx="2538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Urban Forestry</a:t>
            </a:r>
            <a:endParaRPr sz="1600" b="1">
              <a:solidFill>
                <a:schemeClr val="accent6"/>
              </a:solidFill>
              <a:latin typeface="Fira Sans Extra Condensed"/>
              <a:ea typeface="Fira Sans Extra Condensed"/>
              <a:cs typeface="Fira Sans Extra Condensed"/>
              <a:sym typeface="Fira Sans Extra Condensed"/>
            </a:endParaRPr>
          </a:p>
        </p:txBody>
      </p:sp>
      <p:sp>
        <p:nvSpPr>
          <p:cNvPr id="1861" name="Google Shape;1861;p31"/>
          <p:cNvSpPr txBox="1"/>
          <p:nvPr/>
        </p:nvSpPr>
        <p:spPr>
          <a:xfrm>
            <a:off x="119500" y="2812963"/>
            <a:ext cx="3207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Recreation Services</a:t>
            </a:r>
            <a:endParaRPr sz="1600" b="1">
              <a:solidFill>
                <a:schemeClr val="accent6"/>
              </a:solidFill>
              <a:latin typeface="Fira Sans Extra Condensed"/>
              <a:ea typeface="Fira Sans Extra Condensed"/>
              <a:cs typeface="Fira Sans Extra Condensed"/>
              <a:sym typeface="Fira Sans Extra Condensed"/>
            </a:endParaRPr>
          </a:p>
        </p:txBody>
      </p:sp>
      <p:sp>
        <p:nvSpPr>
          <p:cNvPr id="1862" name="Google Shape;1862;p31"/>
          <p:cNvSpPr txBox="1"/>
          <p:nvPr/>
        </p:nvSpPr>
        <p:spPr>
          <a:xfrm>
            <a:off x="6166575" y="1670500"/>
            <a:ext cx="2807700" cy="114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accent5"/>
                </a:solidFill>
                <a:latin typeface="Roboto"/>
                <a:ea typeface="Roboto"/>
                <a:cs typeface="Roboto"/>
                <a:sym typeface="Roboto"/>
              </a:rPr>
              <a:t>Tourism </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Culture</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Fergus Grand Theatre</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 Community Development</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Festivals and Events</a:t>
            </a:r>
            <a:endParaRPr sz="1200">
              <a:solidFill>
                <a:schemeClr val="accent5"/>
              </a:solidFill>
              <a:latin typeface="Roboto"/>
              <a:ea typeface="Roboto"/>
              <a:cs typeface="Roboto"/>
              <a:sym typeface="Roboto"/>
            </a:endParaRPr>
          </a:p>
          <a:p>
            <a:pPr marL="0" lvl="0" indent="0" algn="r" rtl="0">
              <a:spcBef>
                <a:spcPts val="0"/>
              </a:spcBef>
              <a:spcAft>
                <a:spcPts val="0"/>
              </a:spcAft>
              <a:buNone/>
            </a:pPr>
            <a:r>
              <a:rPr lang="en" sz="1200">
                <a:solidFill>
                  <a:schemeClr val="accent5"/>
                </a:solidFill>
                <a:latin typeface="Roboto"/>
                <a:ea typeface="Roboto"/>
                <a:cs typeface="Roboto"/>
                <a:sym typeface="Roboto"/>
              </a:rPr>
              <a:t>Community Partnership Program</a:t>
            </a:r>
            <a:endParaRPr sz="1200">
              <a:solidFill>
                <a:schemeClr val="accent5"/>
              </a:solidFill>
              <a:latin typeface="Roboto"/>
              <a:ea typeface="Roboto"/>
              <a:cs typeface="Roboto"/>
              <a:sym typeface="Roboto"/>
            </a:endParaRPr>
          </a:p>
        </p:txBody>
      </p:sp>
      <p:sp>
        <p:nvSpPr>
          <p:cNvPr id="1863" name="Google Shape;1863;p31"/>
          <p:cNvSpPr txBox="1"/>
          <p:nvPr/>
        </p:nvSpPr>
        <p:spPr>
          <a:xfrm>
            <a:off x="4572000" y="1323650"/>
            <a:ext cx="44022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Community Development </a:t>
            </a:r>
            <a:endParaRPr sz="1600" b="1">
              <a:solidFill>
                <a:schemeClr val="accent5"/>
              </a:solidFill>
              <a:latin typeface="Fira Sans Extra Condensed"/>
              <a:ea typeface="Fira Sans Extra Condensed"/>
              <a:cs typeface="Fira Sans Extra Condensed"/>
              <a:sym typeface="Fira Sans Extra Condensed"/>
            </a:endParaRPr>
          </a:p>
        </p:txBody>
      </p:sp>
      <p:sp>
        <p:nvSpPr>
          <p:cNvPr id="1864" name="Google Shape;1864;p31"/>
          <p:cNvSpPr txBox="1"/>
          <p:nvPr/>
        </p:nvSpPr>
        <p:spPr>
          <a:xfrm>
            <a:off x="3213563" y="4430549"/>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Fire &amp; Rescue</a:t>
            </a:r>
            <a:endParaRPr sz="1600" b="1">
              <a:solidFill>
                <a:schemeClr val="accent6"/>
              </a:solidFill>
              <a:latin typeface="Fira Sans Extra Condensed"/>
              <a:ea typeface="Fira Sans Extra Condensed"/>
              <a:cs typeface="Fira Sans Extra Condensed"/>
              <a:sym typeface="Fira Sans Extra Condensed"/>
            </a:endParaRPr>
          </a:p>
        </p:txBody>
      </p:sp>
      <p:sp>
        <p:nvSpPr>
          <p:cNvPr id="1865" name="Google Shape;1865;p31"/>
          <p:cNvSpPr txBox="1"/>
          <p:nvPr/>
        </p:nvSpPr>
        <p:spPr>
          <a:xfrm>
            <a:off x="6526116" y="2999822"/>
            <a:ext cx="24468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dirty="0">
                <a:solidFill>
                  <a:schemeClr val="accent6"/>
                </a:solidFill>
                <a:latin typeface="Fira Sans Extra Condensed"/>
                <a:ea typeface="Fira Sans Extra Condensed"/>
                <a:cs typeface="Fira Sans Extra Condensed"/>
                <a:sym typeface="Fira Sans Extra Condensed"/>
              </a:rPr>
              <a:t>Parks and Facility Operations</a:t>
            </a:r>
            <a:endParaRPr sz="1600" b="1" dirty="0">
              <a:solidFill>
                <a:schemeClr val="accent6"/>
              </a:solidFill>
              <a:latin typeface="Fira Sans Extra Condensed"/>
              <a:ea typeface="Fira Sans Extra Condensed"/>
              <a:cs typeface="Fira Sans Extra Condensed"/>
              <a:sym typeface="Fira Sans Extra Condensed"/>
            </a:endParaRPr>
          </a:p>
        </p:txBody>
      </p:sp>
      <p:grpSp>
        <p:nvGrpSpPr>
          <p:cNvPr id="1866" name="Google Shape;1866;p31"/>
          <p:cNvGrpSpPr/>
          <p:nvPr/>
        </p:nvGrpSpPr>
        <p:grpSpPr>
          <a:xfrm>
            <a:off x="3677989" y="1952981"/>
            <a:ext cx="1761402" cy="1616193"/>
            <a:chOff x="6319908" y="3696721"/>
            <a:chExt cx="373963" cy="343119"/>
          </a:xfrm>
        </p:grpSpPr>
        <p:sp>
          <p:nvSpPr>
            <p:cNvPr id="1867" name="Google Shape;1867;p31"/>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76" name="Google Shape;1876;p31"/>
          <p:cNvPicPr preferRelativeResize="0"/>
          <p:nvPr/>
        </p:nvPicPr>
        <p:blipFill>
          <a:blip r:embed="rId3">
            <a:alphaModFix/>
          </a:blip>
          <a:stretch>
            <a:fillRect/>
          </a:stretch>
        </p:blipFill>
        <p:spPr>
          <a:xfrm>
            <a:off x="5655863" y="1745125"/>
            <a:ext cx="429600" cy="429600"/>
          </a:xfrm>
          <a:prstGeom prst="rect">
            <a:avLst/>
          </a:prstGeom>
          <a:noFill/>
          <a:ln>
            <a:noFill/>
          </a:ln>
        </p:spPr>
      </p:pic>
      <p:pic>
        <p:nvPicPr>
          <p:cNvPr id="1877" name="Google Shape;1877;p31"/>
          <p:cNvPicPr preferRelativeResize="0"/>
          <p:nvPr/>
        </p:nvPicPr>
        <p:blipFill>
          <a:blip r:embed="rId4">
            <a:alphaModFix/>
          </a:blip>
          <a:stretch>
            <a:fillRect/>
          </a:stretch>
        </p:blipFill>
        <p:spPr>
          <a:xfrm>
            <a:off x="2648440" y="3395600"/>
            <a:ext cx="344525" cy="344525"/>
          </a:xfrm>
          <a:prstGeom prst="rect">
            <a:avLst/>
          </a:prstGeom>
          <a:noFill/>
          <a:ln>
            <a:noFill/>
          </a:ln>
        </p:spPr>
      </p:pic>
      <p:pic>
        <p:nvPicPr>
          <p:cNvPr id="1878" name="Google Shape;1878;p31"/>
          <p:cNvPicPr preferRelativeResize="0"/>
          <p:nvPr/>
        </p:nvPicPr>
        <p:blipFill>
          <a:blip r:embed="rId5">
            <a:alphaModFix/>
          </a:blip>
          <a:stretch>
            <a:fillRect/>
          </a:stretch>
        </p:blipFill>
        <p:spPr>
          <a:xfrm>
            <a:off x="5896100" y="3026863"/>
            <a:ext cx="309925" cy="309925"/>
          </a:xfrm>
          <a:prstGeom prst="rect">
            <a:avLst/>
          </a:prstGeom>
          <a:noFill/>
          <a:ln>
            <a:noFill/>
          </a:ln>
        </p:spPr>
      </p:pic>
      <p:pic>
        <p:nvPicPr>
          <p:cNvPr id="1879" name="Google Shape;1879;p31"/>
          <p:cNvPicPr preferRelativeResize="0"/>
          <p:nvPr/>
        </p:nvPicPr>
        <p:blipFill>
          <a:blip r:embed="rId6">
            <a:alphaModFix/>
          </a:blip>
          <a:stretch>
            <a:fillRect/>
          </a:stretch>
        </p:blipFill>
        <p:spPr>
          <a:xfrm>
            <a:off x="4434349" y="4017075"/>
            <a:ext cx="309925" cy="309925"/>
          </a:xfrm>
          <a:prstGeom prst="rect">
            <a:avLst/>
          </a:prstGeom>
          <a:noFill/>
          <a:ln>
            <a:noFill/>
          </a:ln>
        </p:spPr>
      </p:pic>
      <p:pic>
        <p:nvPicPr>
          <p:cNvPr id="1880" name="Google Shape;1880;p31"/>
          <p:cNvPicPr preferRelativeResize="0"/>
          <p:nvPr/>
        </p:nvPicPr>
        <p:blipFill>
          <a:blip r:embed="rId7">
            <a:alphaModFix/>
          </a:blip>
          <a:stretch>
            <a:fillRect/>
          </a:stretch>
        </p:blipFill>
        <p:spPr>
          <a:xfrm>
            <a:off x="3299825" y="1593375"/>
            <a:ext cx="309925" cy="309925"/>
          </a:xfrm>
          <a:prstGeom prst="rect">
            <a:avLst/>
          </a:prstGeom>
          <a:noFill/>
          <a:ln>
            <a:noFill/>
          </a:ln>
        </p:spPr>
      </p:pic>
      <p:pic>
        <p:nvPicPr>
          <p:cNvPr id="1881" name="Google Shape;1881;p31"/>
          <p:cNvPicPr preferRelativeResize="0"/>
          <p:nvPr/>
        </p:nvPicPr>
        <p:blipFill>
          <a:blip r:embed="rId8">
            <a:alphaModFix/>
          </a:blip>
          <a:stretch>
            <a:fillRect/>
          </a:stretch>
        </p:blipFill>
        <p:spPr>
          <a:xfrm>
            <a:off x="8150925" y="4385327"/>
            <a:ext cx="535825" cy="535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5"/>
        <p:cNvGrpSpPr/>
        <p:nvPr/>
      </p:nvGrpSpPr>
      <p:grpSpPr>
        <a:xfrm>
          <a:off x="0" y="0"/>
          <a:ext cx="0" cy="0"/>
          <a:chOff x="0" y="0"/>
          <a:chExt cx="0" cy="0"/>
        </a:xfrm>
      </p:grpSpPr>
      <p:sp>
        <p:nvSpPr>
          <p:cNvPr id="1886" name="Google Shape;1886;p32"/>
          <p:cNvSpPr/>
          <p:nvPr/>
        </p:nvSpPr>
        <p:spPr>
          <a:xfrm>
            <a:off x="3509700" y="3440377"/>
            <a:ext cx="2097300" cy="2550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2"/>
          <p:cNvSpPr txBox="1">
            <a:spLocks noGrp="1"/>
          </p:cNvSpPr>
          <p:nvPr>
            <p:ph type="title"/>
          </p:nvPr>
        </p:nvSpPr>
        <p:spPr>
          <a:xfrm>
            <a:off x="457200" y="411475"/>
            <a:ext cx="8229600" cy="48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Community Services </a:t>
            </a:r>
            <a:endParaRPr>
              <a:solidFill>
                <a:schemeClr val="accent1"/>
              </a:solidFill>
            </a:endParaRPr>
          </a:p>
          <a:p>
            <a:pPr marL="0" lvl="0" indent="0" algn="ctr" rtl="0">
              <a:spcBef>
                <a:spcPts val="0"/>
              </a:spcBef>
              <a:spcAft>
                <a:spcPts val="0"/>
              </a:spcAft>
              <a:buNone/>
            </a:pPr>
            <a:r>
              <a:rPr lang="en">
                <a:solidFill>
                  <a:schemeClr val="accent1"/>
                </a:solidFill>
              </a:rPr>
              <a:t>Makes this Place Our Home!</a:t>
            </a:r>
            <a:endParaRPr>
              <a:solidFill>
                <a:schemeClr val="accent1"/>
              </a:solidFill>
            </a:endParaRPr>
          </a:p>
        </p:txBody>
      </p:sp>
      <p:sp>
        <p:nvSpPr>
          <p:cNvPr id="1888" name="Google Shape;1888;p32"/>
          <p:cNvSpPr/>
          <p:nvPr/>
        </p:nvSpPr>
        <p:spPr>
          <a:xfrm>
            <a:off x="5629460" y="1735717"/>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89" name="Google Shape;1889;p32"/>
          <p:cNvSpPr/>
          <p:nvPr/>
        </p:nvSpPr>
        <p:spPr>
          <a:xfrm>
            <a:off x="5825346" y="2957951"/>
            <a:ext cx="482424" cy="482424"/>
          </a:xfrm>
          <a:custGeom>
            <a:avLst/>
            <a:gdLst/>
            <a:ahLst/>
            <a:cxnLst/>
            <a:rect l="l" t="t" r="r" b="b"/>
            <a:pathLst>
              <a:path w="19563" h="19563" extrusionOk="0">
                <a:moveTo>
                  <a:pt x="9787" y="1"/>
                </a:moveTo>
                <a:cubicBezTo>
                  <a:pt x="4382" y="1"/>
                  <a:pt x="0" y="4382"/>
                  <a:pt x="0" y="9788"/>
                </a:cubicBezTo>
                <a:cubicBezTo>
                  <a:pt x="0" y="15181"/>
                  <a:pt x="4382" y="19563"/>
                  <a:pt x="9787" y="19563"/>
                </a:cubicBezTo>
                <a:cubicBezTo>
                  <a:pt x="15181" y="19563"/>
                  <a:pt x="19562" y="15181"/>
                  <a:pt x="19562" y="9788"/>
                </a:cubicBezTo>
                <a:cubicBezTo>
                  <a:pt x="19562" y="4382"/>
                  <a:pt x="15181" y="1"/>
                  <a:pt x="97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90" name="Google Shape;1890;p32"/>
          <p:cNvSpPr/>
          <p:nvPr/>
        </p:nvSpPr>
        <p:spPr>
          <a:xfrm>
            <a:off x="2579650" y="3326663"/>
            <a:ext cx="482128" cy="482424"/>
          </a:xfrm>
          <a:custGeom>
            <a:avLst/>
            <a:gdLst/>
            <a:ahLst/>
            <a:cxnLst/>
            <a:rect l="l" t="t" r="r" b="b"/>
            <a:pathLst>
              <a:path w="19551" h="19563" extrusionOk="0">
                <a:moveTo>
                  <a:pt x="9776" y="0"/>
                </a:moveTo>
                <a:cubicBezTo>
                  <a:pt x="4370" y="0"/>
                  <a:pt x="1" y="4382"/>
                  <a:pt x="1" y="9787"/>
                </a:cubicBezTo>
                <a:cubicBezTo>
                  <a:pt x="1" y="15181"/>
                  <a:pt x="4370" y="19562"/>
                  <a:pt x="9776" y="19562"/>
                </a:cubicBezTo>
                <a:cubicBezTo>
                  <a:pt x="15181" y="19562"/>
                  <a:pt x="19551" y="15181"/>
                  <a:pt x="19551" y="9787"/>
                </a:cubicBezTo>
                <a:cubicBezTo>
                  <a:pt x="19551" y="4382"/>
                  <a:pt x="15181" y="0"/>
                  <a:pt x="9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91" name="Google Shape;1891;p32"/>
          <p:cNvSpPr/>
          <p:nvPr/>
        </p:nvSpPr>
        <p:spPr>
          <a:xfrm>
            <a:off x="4330936" y="3948126"/>
            <a:ext cx="482128" cy="482424"/>
          </a:xfrm>
          <a:custGeom>
            <a:avLst/>
            <a:gdLst/>
            <a:ahLst/>
            <a:cxnLst/>
            <a:rect l="l" t="t" r="r" b="b"/>
            <a:pathLst>
              <a:path w="19551" h="19563" extrusionOk="0">
                <a:moveTo>
                  <a:pt x="9775" y="1"/>
                </a:moveTo>
                <a:cubicBezTo>
                  <a:pt x="4370" y="1"/>
                  <a:pt x="0" y="4382"/>
                  <a:pt x="0" y="9788"/>
                </a:cubicBezTo>
                <a:cubicBezTo>
                  <a:pt x="0" y="15181"/>
                  <a:pt x="4370" y="19563"/>
                  <a:pt x="9775" y="19563"/>
                </a:cubicBezTo>
                <a:cubicBezTo>
                  <a:pt x="15169" y="19563"/>
                  <a:pt x="19550" y="15181"/>
                  <a:pt x="19550" y="9788"/>
                </a:cubicBezTo>
                <a:cubicBezTo>
                  <a:pt x="19550" y="4382"/>
                  <a:pt x="15169" y="1"/>
                  <a:pt x="9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92" name="Google Shape;1892;p32"/>
          <p:cNvSpPr/>
          <p:nvPr/>
        </p:nvSpPr>
        <p:spPr>
          <a:xfrm>
            <a:off x="3213567" y="1297229"/>
            <a:ext cx="482424" cy="482424"/>
          </a:xfrm>
          <a:custGeom>
            <a:avLst/>
            <a:gdLst/>
            <a:ahLst/>
            <a:cxnLst/>
            <a:rect l="l" t="t" r="r" b="b"/>
            <a:pathLst>
              <a:path w="19563" h="19563" extrusionOk="0">
                <a:moveTo>
                  <a:pt x="9788" y="1"/>
                </a:moveTo>
                <a:cubicBezTo>
                  <a:pt x="4382" y="1"/>
                  <a:pt x="1" y="4382"/>
                  <a:pt x="1" y="9788"/>
                </a:cubicBezTo>
                <a:cubicBezTo>
                  <a:pt x="1" y="15181"/>
                  <a:pt x="4382" y="19563"/>
                  <a:pt x="9788" y="19563"/>
                </a:cubicBezTo>
                <a:cubicBezTo>
                  <a:pt x="15181" y="19563"/>
                  <a:pt x="19563" y="15181"/>
                  <a:pt x="19563" y="9788"/>
                </a:cubicBezTo>
                <a:cubicBezTo>
                  <a:pt x="19563" y="4382"/>
                  <a:pt x="15181" y="1"/>
                  <a:pt x="9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a:solidFill>
                <a:srgbClr val="FFFFFF"/>
              </a:solidFill>
            </a:endParaRPr>
          </a:p>
        </p:txBody>
      </p:sp>
      <p:sp>
        <p:nvSpPr>
          <p:cNvPr id="1893" name="Google Shape;1893;p32"/>
          <p:cNvSpPr txBox="1"/>
          <p:nvPr/>
        </p:nvSpPr>
        <p:spPr>
          <a:xfrm>
            <a:off x="908375" y="1254375"/>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Urban Forestry</a:t>
            </a:r>
            <a:endParaRPr sz="1600" b="1">
              <a:solidFill>
                <a:schemeClr val="accent5"/>
              </a:solidFill>
              <a:latin typeface="Fira Sans Extra Condensed"/>
              <a:ea typeface="Fira Sans Extra Condensed"/>
              <a:cs typeface="Fira Sans Extra Condensed"/>
              <a:sym typeface="Fira Sans Extra Condensed"/>
            </a:endParaRPr>
          </a:p>
        </p:txBody>
      </p:sp>
      <p:sp>
        <p:nvSpPr>
          <p:cNvPr id="1894" name="Google Shape;1894;p32"/>
          <p:cNvSpPr txBox="1"/>
          <p:nvPr/>
        </p:nvSpPr>
        <p:spPr>
          <a:xfrm>
            <a:off x="119500" y="2812963"/>
            <a:ext cx="32079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Recreation Services</a:t>
            </a:r>
            <a:endParaRPr sz="1600" b="1">
              <a:solidFill>
                <a:schemeClr val="accent6"/>
              </a:solidFill>
              <a:latin typeface="Fira Sans Extra Condensed"/>
              <a:ea typeface="Fira Sans Extra Condensed"/>
              <a:cs typeface="Fira Sans Extra Condensed"/>
              <a:sym typeface="Fira Sans Extra Condensed"/>
            </a:endParaRPr>
          </a:p>
        </p:txBody>
      </p:sp>
      <p:sp>
        <p:nvSpPr>
          <p:cNvPr id="1895" name="Google Shape;1895;p32"/>
          <p:cNvSpPr txBox="1"/>
          <p:nvPr/>
        </p:nvSpPr>
        <p:spPr>
          <a:xfrm>
            <a:off x="860150" y="1639425"/>
            <a:ext cx="2132700" cy="11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accent5"/>
                </a:solidFill>
                <a:latin typeface="Roboto"/>
                <a:ea typeface="Roboto"/>
                <a:cs typeface="Roboto"/>
                <a:sym typeface="Roboto"/>
              </a:rPr>
              <a:t>Public Tree bylaw</a:t>
            </a:r>
            <a:endParaRPr sz="1200">
              <a:solidFill>
                <a:schemeClr val="accent5"/>
              </a:solidFill>
              <a:latin typeface="Roboto"/>
              <a:ea typeface="Roboto"/>
              <a:cs typeface="Roboto"/>
              <a:sym typeface="Roboto"/>
            </a:endParaRPr>
          </a:p>
          <a:p>
            <a:pPr marL="0" lvl="0" indent="0" algn="l" rtl="0">
              <a:spcBef>
                <a:spcPts val="0"/>
              </a:spcBef>
              <a:spcAft>
                <a:spcPts val="0"/>
              </a:spcAft>
              <a:buNone/>
            </a:pPr>
            <a:r>
              <a:rPr lang="en" sz="1200">
                <a:solidFill>
                  <a:schemeClr val="accent5"/>
                </a:solidFill>
                <a:latin typeface="Roboto"/>
                <a:ea typeface="Roboto"/>
                <a:cs typeface="Roboto"/>
                <a:sym typeface="Roboto"/>
              </a:rPr>
              <a:t>Tree policy</a:t>
            </a:r>
            <a:endParaRPr sz="1200">
              <a:solidFill>
                <a:schemeClr val="accent5"/>
              </a:solidFill>
              <a:latin typeface="Roboto"/>
              <a:ea typeface="Roboto"/>
              <a:cs typeface="Roboto"/>
              <a:sym typeface="Roboto"/>
            </a:endParaRPr>
          </a:p>
          <a:p>
            <a:pPr marL="0" lvl="0" indent="0" algn="l" rtl="0">
              <a:spcBef>
                <a:spcPts val="0"/>
              </a:spcBef>
              <a:spcAft>
                <a:spcPts val="0"/>
              </a:spcAft>
              <a:buNone/>
            </a:pPr>
            <a:r>
              <a:rPr lang="en" sz="1200">
                <a:solidFill>
                  <a:schemeClr val="accent5"/>
                </a:solidFill>
                <a:latin typeface="Roboto"/>
                <a:ea typeface="Roboto"/>
                <a:cs typeface="Roboto"/>
                <a:sym typeface="Roboto"/>
              </a:rPr>
              <a:t>Park development Projects</a:t>
            </a:r>
            <a:endParaRPr sz="1200">
              <a:solidFill>
                <a:schemeClr val="accent5"/>
              </a:solidFill>
              <a:latin typeface="Roboto"/>
              <a:ea typeface="Roboto"/>
              <a:cs typeface="Roboto"/>
              <a:sym typeface="Roboto"/>
            </a:endParaRPr>
          </a:p>
          <a:p>
            <a:pPr marL="0" lvl="0" indent="0" algn="l" rtl="0">
              <a:spcBef>
                <a:spcPts val="0"/>
              </a:spcBef>
              <a:spcAft>
                <a:spcPts val="0"/>
              </a:spcAft>
              <a:buNone/>
            </a:pPr>
            <a:r>
              <a:rPr lang="en" sz="1200">
                <a:solidFill>
                  <a:schemeClr val="accent5"/>
                </a:solidFill>
                <a:latin typeface="Roboto"/>
                <a:ea typeface="Roboto"/>
                <a:cs typeface="Roboto"/>
                <a:sym typeface="Roboto"/>
              </a:rPr>
              <a:t>Trail interconnections</a:t>
            </a:r>
            <a:endParaRPr sz="1200">
              <a:solidFill>
                <a:schemeClr val="accent5"/>
              </a:solidFill>
              <a:latin typeface="Roboto"/>
              <a:ea typeface="Roboto"/>
              <a:cs typeface="Roboto"/>
              <a:sym typeface="Roboto"/>
            </a:endParaRPr>
          </a:p>
          <a:p>
            <a:pPr marL="0" lvl="0" indent="0" algn="l" rtl="0">
              <a:spcBef>
                <a:spcPts val="0"/>
              </a:spcBef>
              <a:spcAft>
                <a:spcPts val="0"/>
              </a:spcAft>
              <a:buNone/>
            </a:pPr>
            <a:endParaRPr sz="1200">
              <a:solidFill>
                <a:schemeClr val="accent5"/>
              </a:solidFill>
              <a:latin typeface="Roboto"/>
              <a:ea typeface="Roboto"/>
              <a:cs typeface="Roboto"/>
              <a:sym typeface="Roboto"/>
            </a:endParaRPr>
          </a:p>
        </p:txBody>
      </p:sp>
      <p:sp>
        <p:nvSpPr>
          <p:cNvPr id="1896" name="Google Shape;1896;p32"/>
          <p:cNvSpPr txBox="1"/>
          <p:nvPr/>
        </p:nvSpPr>
        <p:spPr>
          <a:xfrm>
            <a:off x="4572000" y="1323650"/>
            <a:ext cx="44022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Community Development </a:t>
            </a:r>
            <a:endParaRPr sz="1600" b="1">
              <a:solidFill>
                <a:schemeClr val="accent6"/>
              </a:solidFill>
              <a:latin typeface="Fira Sans Extra Condensed"/>
              <a:ea typeface="Fira Sans Extra Condensed"/>
              <a:cs typeface="Fira Sans Extra Condensed"/>
              <a:sym typeface="Fira Sans Extra Condensed"/>
            </a:endParaRPr>
          </a:p>
        </p:txBody>
      </p:sp>
      <p:sp>
        <p:nvSpPr>
          <p:cNvPr id="1897" name="Google Shape;1897;p32"/>
          <p:cNvSpPr txBox="1"/>
          <p:nvPr/>
        </p:nvSpPr>
        <p:spPr>
          <a:xfrm>
            <a:off x="3213563" y="4430549"/>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Fire &amp; Rescue</a:t>
            </a:r>
            <a:endParaRPr sz="1600" b="1">
              <a:solidFill>
                <a:schemeClr val="accent6"/>
              </a:solidFill>
              <a:latin typeface="Fira Sans Extra Condensed"/>
              <a:ea typeface="Fira Sans Extra Condensed"/>
              <a:cs typeface="Fira Sans Extra Condensed"/>
              <a:sym typeface="Fira Sans Extra Condensed"/>
            </a:endParaRPr>
          </a:p>
        </p:txBody>
      </p:sp>
      <p:sp>
        <p:nvSpPr>
          <p:cNvPr id="1898" name="Google Shape;1898;p32"/>
          <p:cNvSpPr txBox="1"/>
          <p:nvPr/>
        </p:nvSpPr>
        <p:spPr>
          <a:xfrm>
            <a:off x="6381625" y="2781825"/>
            <a:ext cx="2446800" cy="429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Parks and Facility Operations</a:t>
            </a:r>
            <a:endParaRPr sz="1600" b="1">
              <a:solidFill>
                <a:schemeClr val="accent6"/>
              </a:solidFill>
              <a:latin typeface="Fira Sans Extra Condensed"/>
              <a:ea typeface="Fira Sans Extra Condensed"/>
              <a:cs typeface="Fira Sans Extra Condensed"/>
              <a:sym typeface="Fira Sans Extra Condensed"/>
            </a:endParaRPr>
          </a:p>
        </p:txBody>
      </p:sp>
      <p:grpSp>
        <p:nvGrpSpPr>
          <p:cNvPr id="1899" name="Google Shape;1899;p32"/>
          <p:cNvGrpSpPr/>
          <p:nvPr/>
        </p:nvGrpSpPr>
        <p:grpSpPr>
          <a:xfrm>
            <a:off x="3677989" y="1952981"/>
            <a:ext cx="1761402" cy="1616193"/>
            <a:chOff x="6319908" y="3696721"/>
            <a:chExt cx="373963" cy="343119"/>
          </a:xfrm>
        </p:grpSpPr>
        <p:sp>
          <p:nvSpPr>
            <p:cNvPr id="1900" name="Google Shape;1900;p32"/>
            <p:cNvSpPr/>
            <p:nvPr/>
          </p:nvSpPr>
          <p:spPr>
            <a:xfrm>
              <a:off x="6378049" y="3745325"/>
              <a:ext cx="48315" cy="66180"/>
            </a:xfrm>
            <a:custGeom>
              <a:avLst/>
              <a:gdLst/>
              <a:ahLst/>
              <a:cxnLst/>
              <a:rect l="l" t="t" r="r" b="b"/>
              <a:pathLst>
                <a:path w="1839" h="2519" extrusionOk="0">
                  <a:moveTo>
                    <a:pt x="0" y="1"/>
                  </a:moveTo>
                  <a:lnTo>
                    <a:pt x="0" y="2519"/>
                  </a:lnTo>
                  <a:lnTo>
                    <a:pt x="1838" y="923"/>
                  </a:lnTo>
                  <a:lnTo>
                    <a:pt x="18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2"/>
            <p:cNvSpPr/>
            <p:nvPr/>
          </p:nvSpPr>
          <p:spPr>
            <a:xfrm>
              <a:off x="6401195" y="3745325"/>
              <a:ext cx="25169" cy="46135"/>
            </a:xfrm>
            <a:custGeom>
              <a:avLst/>
              <a:gdLst/>
              <a:ahLst/>
              <a:cxnLst/>
              <a:rect l="l" t="t" r="r" b="b"/>
              <a:pathLst>
                <a:path w="958" h="1756" extrusionOk="0">
                  <a:moveTo>
                    <a:pt x="0" y="1"/>
                  </a:moveTo>
                  <a:lnTo>
                    <a:pt x="0" y="1756"/>
                  </a:lnTo>
                  <a:lnTo>
                    <a:pt x="957" y="923"/>
                  </a:lnTo>
                  <a:lnTo>
                    <a:pt x="957"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2"/>
            <p:cNvSpPr/>
            <p:nvPr/>
          </p:nvSpPr>
          <p:spPr>
            <a:xfrm>
              <a:off x="6366016" y="3736813"/>
              <a:ext cx="281562" cy="303027"/>
            </a:xfrm>
            <a:custGeom>
              <a:avLst/>
              <a:gdLst/>
              <a:ahLst/>
              <a:cxnLst/>
              <a:rect l="l" t="t" r="r" b="b"/>
              <a:pathLst>
                <a:path w="10717" h="11534" extrusionOk="0">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2"/>
            <p:cNvSpPr/>
            <p:nvPr/>
          </p:nvSpPr>
          <p:spPr>
            <a:xfrm>
              <a:off x="6493753" y="3736813"/>
              <a:ext cx="153825" cy="303027"/>
            </a:xfrm>
            <a:custGeom>
              <a:avLst/>
              <a:gdLst/>
              <a:ahLst/>
              <a:cxnLst/>
              <a:rect l="l" t="t" r="r" b="b"/>
              <a:pathLst>
                <a:path w="5855" h="11534" extrusionOk="0">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2"/>
            <p:cNvSpPr/>
            <p:nvPr/>
          </p:nvSpPr>
          <p:spPr>
            <a:xfrm>
              <a:off x="6366200" y="3726750"/>
              <a:ext cx="70174" cy="22069"/>
            </a:xfrm>
            <a:custGeom>
              <a:avLst/>
              <a:gdLst/>
              <a:ahLst/>
              <a:cxnLst/>
              <a:rect l="l" t="t" r="r" b="b"/>
              <a:pathLst>
                <a:path w="2671" h="840" extrusionOk="0">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2"/>
            <p:cNvSpPr/>
            <p:nvPr/>
          </p:nvSpPr>
          <p:spPr>
            <a:xfrm>
              <a:off x="6467691" y="3889298"/>
              <a:ext cx="85123" cy="150541"/>
            </a:xfrm>
            <a:custGeom>
              <a:avLst/>
              <a:gdLst/>
              <a:ahLst/>
              <a:cxnLst/>
              <a:rect l="l" t="t" r="r" b="b"/>
              <a:pathLst>
                <a:path w="3240" h="5730" extrusionOk="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2"/>
            <p:cNvSpPr/>
            <p:nvPr/>
          </p:nvSpPr>
          <p:spPr>
            <a:xfrm>
              <a:off x="6519632" y="3889298"/>
              <a:ext cx="33182" cy="150541"/>
            </a:xfrm>
            <a:custGeom>
              <a:avLst/>
              <a:gdLst/>
              <a:ahLst/>
              <a:cxnLst/>
              <a:rect l="l" t="t" r="r" b="b"/>
              <a:pathLst>
                <a:path w="1263" h="5730" extrusionOk="0">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2"/>
            <p:cNvSpPr/>
            <p:nvPr/>
          </p:nvSpPr>
          <p:spPr>
            <a:xfrm>
              <a:off x="6319908" y="3696721"/>
              <a:ext cx="373963" cy="165096"/>
            </a:xfrm>
            <a:custGeom>
              <a:avLst/>
              <a:gdLst/>
              <a:ahLst/>
              <a:cxnLst/>
              <a:rect l="l" t="t" r="r" b="b"/>
              <a:pathLst>
                <a:path w="14234" h="6284" extrusionOk="0">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2"/>
            <p:cNvSpPr/>
            <p:nvPr/>
          </p:nvSpPr>
          <p:spPr>
            <a:xfrm>
              <a:off x="6411021" y="3726750"/>
              <a:ext cx="25353" cy="22253"/>
            </a:xfrm>
            <a:custGeom>
              <a:avLst/>
              <a:gdLst/>
              <a:ahLst/>
              <a:cxnLst/>
              <a:rect l="l" t="t" r="r" b="b"/>
              <a:pathLst>
                <a:path w="965" h="847" extrusionOk="0">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9" name="Google Shape;1909;p32"/>
          <p:cNvPicPr preferRelativeResize="0"/>
          <p:nvPr/>
        </p:nvPicPr>
        <p:blipFill>
          <a:blip r:embed="rId3">
            <a:alphaModFix/>
          </a:blip>
          <a:stretch>
            <a:fillRect/>
          </a:stretch>
        </p:blipFill>
        <p:spPr>
          <a:xfrm>
            <a:off x="5655850" y="1745125"/>
            <a:ext cx="429600" cy="429600"/>
          </a:xfrm>
          <a:prstGeom prst="rect">
            <a:avLst/>
          </a:prstGeom>
          <a:noFill/>
          <a:ln>
            <a:noFill/>
          </a:ln>
        </p:spPr>
      </p:pic>
      <p:pic>
        <p:nvPicPr>
          <p:cNvPr id="1910" name="Google Shape;1910;p32"/>
          <p:cNvPicPr preferRelativeResize="0"/>
          <p:nvPr/>
        </p:nvPicPr>
        <p:blipFill>
          <a:blip r:embed="rId4">
            <a:alphaModFix/>
          </a:blip>
          <a:stretch>
            <a:fillRect/>
          </a:stretch>
        </p:blipFill>
        <p:spPr>
          <a:xfrm>
            <a:off x="2648440" y="3395600"/>
            <a:ext cx="344525" cy="344525"/>
          </a:xfrm>
          <a:prstGeom prst="rect">
            <a:avLst/>
          </a:prstGeom>
          <a:noFill/>
          <a:ln>
            <a:noFill/>
          </a:ln>
        </p:spPr>
      </p:pic>
      <p:pic>
        <p:nvPicPr>
          <p:cNvPr id="1911" name="Google Shape;1911;p32"/>
          <p:cNvPicPr preferRelativeResize="0"/>
          <p:nvPr/>
        </p:nvPicPr>
        <p:blipFill>
          <a:blip r:embed="rId5">
            <a:alphaModFix/>
          </a:blip>
          <a:stretch>
            <a:fillRect/>
          </a:stretch>
        </p:blipFill>
        <p:spPr>
          <a:xfrm>
            <a:off x="5896100" y="3026863"/>
            <a:ext cx="309925" cy="309925"/>
          </a:xfrm>
          <a:prstGeom prst="rect">
            <a:avLst/>
          </a:prstGeom>
          <a:noFill/>
          <a:ln>
            <a:noFill/>
          </a:ln>
        </p:spPr>
      </p:pic>
      <p:pic>
        <p:nvPicPr>
          <p:cNvPr id="1912" name="Google Shape;1912;p32"/>
          <p:cNvPicPr preferRelativeResize="0"/>
          <p:nvPr/>
        </p:nvPicPr>
        <p:blipFill>
          <a:blip r:embed="rId6">
            <a:alphaModFix/>
          </a:blip>
          <a:stretch>
            <a:fillRect/>
          </a:stretch>
        </p:blipFill>
        <p:spPr>
          <a:xfrm>
            <a:off x="4434349" y="4017075"/>
            <a:ext cx="309925" cy="309925"/>
          </a:xfrm>
          <a:prstGeom prst="rect">
            <a:avLst/>
          </a:prstGeom>
          <a:noFill/>
          <a:ln>
            <a:noFill/>
          </a:ln>
        </p:spPr>
      </p:pic>
      <p:pic>
        <p:nvPicPr>
          <p:cNvPr id="1913" name="Google Shape;1913;p32"/>
          <p:cNvPicPr preferRelativeResize="0"/>
          <p:nvPr/>
        </p:nvPicPr>
        <p:blipFill>
          <a:blip r:embed="rId7">
            <a:alphaModFix/>
          </a:blip>
          <a:stretch>
            <a:fillRect/>
          </a:stretch>
        </p:blipFill>
        <p:spPr>
          <a:xfrm>
            <a:off x="3299825" y="1383488"/>
            <a:ext cx="309925" cy="309925"/>
          </a:xfrm>
          <a:prstGeom prst="rect">
            <a:avLst/>
          </a:prstGeom>
          <a:noFill/>
          <a:ln>
            <a:noFill/>
          </a:ln>
        </p:spPr>
      </p:pic>
      <p:pic>
        <p:nvPicPr>
          <p:cNvPr id="1914" name="Google Shape;1914;p32"/>
          <p:cNvPicPr preferRelativeResize="0"/>
          <p:nvPr/>
        </p:nvPicPr>
        <p:blipFill>
          <a:blip r:embed="rId8">
            <a:alphaModFix/>
          </a:blip>
          <a:stretch>
            <a:fillRect/>
          </a:stretch>
        </p:blipFill>
        <p:spPr>
          <a:xfrm>
            <a:off x="8150925" y="4385327"/>
            <a:ext cx="535825" cy="535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me Infographics by Slidesgo">
  <a:themeElements>
    <a:clrScheme name="Simple Light">
      <a:dk1>
        <a:srgbClr val="000000"/>
      </a:dk1>
      <a:lt1>
        <a:srgbClr val="FFFFFF"/>
      </a:lt1>
      <a:dk2>
        <a:srgbClr val="595959"/>
      </a:dk2>
      <a:lt2>
        <a:srgbClr val="EEEEEE"/>
      </a:lt2>
      <a:accent1>
        <a:srgbClr val="B9462C"/>
      </a:accent1>
      <a:accent2>
        <a:srgbClr val="CF6D57"/>
      </a:accent2>
      <a:accent3>
        <a:srgbClr val="5CC7D1"/>
      </a:accent3>
      <a:accent4>
        <a:srgbClr val="897657"/>
      </a:accent4>
      <a:accent5>
        <a:srgbClr val="72B3A5"/>
      </a:accent5>
      <a:accent6>
        <a:srgbClr val="BCB7A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918</Words>
  <Application>Microsoft Office PowerPoint</Application>
  <PresentationFormat>On-screen Show (16:9)</PresentationFormat>
  <Paragraphs>121</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Fira Sans</vt:lpstr>
      <vt:lpstr>Fira Sans Extra Condensed</vt:lpstr>
      <vt:lpstr>Roboto</vt:lpstr>
      <vt:lpstr>Simple Light</vt:lpstr>
      <vt:lpstr>Home Infographics by Slidesgo</vt:lpstr>
      <vt:lpstr>Community Services  Makes this Place Our Home!</vt:lpstr>
      <vt:lpstr>Community Services is…</vt:lpstr>
      <vt:lpstr>Community Services  Makes this Place Our Home!</vt:lpstr>
      <vt:lpstr>Benefits of Recreation &amp; Culture</vt:lpstr>
      <vt:lpstr>Community Services  Makes this Place Our Home!</vt:lpstr>
      <vt:lpstr>Community Services  Makes this Place Our Home!</vt:lpstr>
      <vt:lpstr>Community Services  Makes this Place Our Home!</vt:lpstr>
      <vt:lpstr>Community Services  Makes this Place Our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Services  Makes this Place Our Home!</dc:title>
  <dc:creator>Kristen Drexler</dc:creator>
  <cp:lastModifiedBy>Pat Newson</cp:lastModifiedBy>
  <cp:revision>4</cp:revision>
  <dcterms:modified xsi:type="dcterms:W3CDTF">2022-11-21T22:44:15Z</dcterms:modified>
</cp:coreProperties>
</file>